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4"/>
  </p:sldMasterIdLst>
  <p:notesMasterIdLst>
    <p:notesMasterId r:id="rId10"/>
  </p:notesMasterIdLst>
  <p:handoutMasterIdLst>
    <p:handoutMasterId r:id="rId11"/>
  </p:handoutMasterIdLst>
  <p:sldIdLst>
    <p:sldId id="256" r:id="rId5"/>
    <p:sldId id="257" r:id="rId6"/>
    <p:sldId id="258" r:id="rId7"/>
    <p:sldId id="272"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98989"/>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15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BF01B5C-9F69-4C7C-8621-6CB60AE76765}" v="340" dt="2023-12-12T11:12:46.5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533" y="67"/>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E7F456E-01A6-4013-ACA5-F5492591A24D}"/>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484983A3-9B9B-4D61-97C9-B9E239A3159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6F32FC-4BD9-442A-A8C6-51598C909FE3}" type="datetimeFigureOut">
              <a:rPr lang="en-US" smtClean="0"/>
              <a:t>12/15/2023</a:t>
            </a:fld>
            <a:endParaRPr lang="en-US"/>
          </a:p>
        </p:txBody>
      </p:sp>
      <p:sp>
        <p:nvSpPr>
          <p:cNvPr id="4" name="Footer Placeholder 3">
            <a:extLst>
              <a:ext uri="{FF2B5EF4-FFF2-40B4-BE49-F238E27FC236}">
                <a16:creationId xmlns:a16="http://schemas.microsoft.com/office/drawing/2014/main" id="{5EEABE74-7A97-4D17-8390-42ADD25C33C3}"/>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B42C1DBD-1052-425E-BF3C-983304BED571}"/>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EEFA9E-C190-4F5C-8394-BD5F1CD55C02}" type="slidenum">
              <a:rPr lang="en-US" smtClean="0"/>
              <a:t>‹#›</a:t>
            </a:fld>
            <a:endParaRPr lang="en-US"/>
          </a:p>
        </p:txBody>
      </p:sp>
    </p:spTree>
    <p:extLst>
      <p:ext uri="{BB962C8B-B14F-4D97-AF65-F5344CB8AC3E}">
        <p14:creationId xmlns:p14="http://schemas.microsoft.com/office/powerpoint/2010/main" val="232480191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56371FA-A98D-41E8-93F4-09945841298A}" type="datetimeFigureOut">
              <a:rPr lang="en-US" smtClean="0"/>
              <a:t>12/15/2023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289C57-55D7-40A4-A101-E74FAC7A092B}" type="slidenum">
              <a:rPr lang="en-US" smtClean="0"/>
              <a:t>‹#›</a:t>
            </a:fld>
            <a:endParaRPr lang="en-US"/>
          </a:p>
        </p:txBody>
      </p:sp>
    </p:spTree>
    <p:extLst>
      <p:ext uri="{BB962C8B-B14F-4D97-AF65-F5344CB8AC3E}">
        <p14:creationId xmlns:p14="http://schemas.microsoft.com/office/powerpoint/2010/main" val="28399023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svg"/><Relationship Id="rId2" Type="http://schemas.openxmlformats.org/officeDocument/2006/relationships/image" Target="../media/image9.png"/><Relationship Id="rId1" Type="http://schemas.openxmlformats.org/officeDocument/2006/relationships/slideMaster" Target="../slideMasters/slideMaster1.xml"/><Relationship Id="rId5" Type="http://schemas.openxmlformats.org/officeDocument/2006/relationships/image" Target="../media/image12.svg"/><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416040" y="4434840"/>
            <a:ext cx="4941771" cy="1122202"/>
          </a:xfrm>
        </p:spPr>
        <p:txBody>
          <a:bodyPr anchor="b">
            <a:noAutofit/>
          </a:bodyPr>
          <a:lstStyle>
            <a:lvl1pPr algn="l">
              <a:defRPr sz="3600" spc="150" baseline="0"/>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416041" y="5586890"/>
            <a:ext cx="4941770" cy="396660"/>
          </a:xfrm>
        </p:spPr>
        <p:txBody>
          <a:bodyPr>
            <a:normAutofit/>
          </a:bodyPr>
          <a:lstStyle>
            <a:lvl1pPr marL="0" indent="0" algn="l">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8" name="Graphic 7">
            <a:extLst>
              <a:ext uri="{FF2B5EF4-FFF2-40B4-BE49-F238E27FC236}">
                <a16:creationId xmlns:a16="http://schemas.microsoft.com/office/drawing/2014/main" id="{A04F1E16-9A84-4D0E-9706-79C396AF6AE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9358" t="23650" b="-1"/>
          <a:stretch/>
        </p:blipFill>
        <p:spPr>
          <a:xfrm>
            <a:off x="0" y="0"/>
            <a:ext cx="9488312" cy="5054323"/>
          </a:xfrm>
          <a:prstGeom prst="rect">
            <a:avLst/>
          </a:prstGeom>
        </p:spPr>
      </p:pic>
    </p:spTree>
    <p:extLst>
      <p:ext uri="{BB962C8B-B14F-4D97-AF65-F5344CB8AC3E}">
        <p14:creationId xmlns:p14="http://schemas.microsoft.com/office/powerpoint/2010/main" val="17768265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mart Art">
    <p:bg>
      <p:bgRef idx="1001">
        <a:schemeClr val="bg1"/>
      </p:bgRef>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786F69D-D4FA-4075-A7EC-8D31A184F630}"/>
              </a:ext>
              <a:ext uri="{C183D7F6-B498-43B3-948B-1728B52AA6E4}">
                <adec:decorative xmlns:adec="http://schemas.microsoft.com/office/drawing/2017/decorative" val="1"/>
              </a:ext>
            </a:extLst>
          </p:cNvPr>
          <p:cNvGrpSpPr/>
          <p:nvPr userDrawn="1"/>
        </p:nvGrpSpPr>
        <p:grpSpPr>
          <a:xfrm>
            <a:off x="0" y="0"/>
            <a:ext cx="2590800" cy="1027906"/>
            <a:chOff x="0" y="0"/>
            <a:chExt cx="2590800" cy="1027906"/>
          </a:xfrm>
        </p:grpSpPr>
        <p:cxnSp>
          <p:nvCxnSpPr>
            <p:cNvPr id="10" name="Straight Connector 9">
              <a:extLst>
                <a:ext uri="{FF2B5EF4-FFF2-40B4-BE49-F238E27FC236}">
                  <a16:creationId xmlns:a16="http://schemas.microsoft.com/office/drawing/2014/main" id="{66988B2D-0240-4256-8268-4B9FF1E72363}"/>
                </a:ext>
              </a:extLst>
            </p:cNvPr>
            <p:cNvCxnSpPr>
              <a:cxnSpLocks/>
            </p:cNvCxnSpPr>
            <p:nvPr userDrawn="1"/>
          </p:nvCxnSpPr>
          <p:spPr>
            <a:xfrm flipV="1">
              <a:off x="0" y="0"/>
              <a:ext cx="259080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D8EEAAE1-3D04-41C3-B2D2-B3BEF34C3B27}"/>
                </a:ext>
              </a:extLst>
            </p:cNvPr>
            <p:cNvCxnSpPr>
              <a:cxnSpLocks/>
            </p:cNvCxnSpPr>
            <p:nvPr userDrawn="1"/>
          </p:nvCxnSpPr>
          <p:spPr>
            <a:xfrm flipH="1">
              <a:off x="0" y="0"/>
              <a:ext cx="704850" cy="102790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7" name="SmartArt Placeholder 6">
            <a:extLst>
              <a:ext uri="{FF2B5EF4-FFF2-40B4-BE49-F238E27FC236}">
                <a16:creationId xmlns:a16="http://schemas.microsoft.com/office/drawing/2014/main" id="{156CA116-0F6E-4EE9-B34F-03BA07161A7A}"/>
              </a:ext>
            </a:extLst>
          </p:cNvPr>
          <p:cNvSpPr>
            <a:spLocks noGrp="1"/>
          </p:cNvSpPr>
          <p:nvPr>
            <p:ph type="dgm" sz="quarter" idx="15"/>
          </p:nvPr>
        </p:nvSpPr>
        <p:spPr>
          <a:xfrm>
            <a:off x="838200" y="2111375"/>
            <a:ext cx="10515600" cy="3744913"/>
          </a:xfrm>
        </p:spPr>
        <p:txBody>
          <a:bodyPr/>
          <a:lstStyle/>
          <a:p>
            <a:r>
              <a:rPr lang="en-US"/>
              <a:t>Click icon to add SmartArt graphic</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268311559"/>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12" name="Graphic 10">
            <a:extLst>
              <a:ext uri="{FF2B5EF4-FFF2-40B4-BE49-F238E27FC236}">
                <a16:creationId xmlns:a16="http://schemas.microsoft.com/office/drawing/2014/main" id="{9D2AF524-D4B4-4A3A-9CE4-EDAFE1D5A37B}"/>
              </a:ext>
              <a:ext uri="{C183D7F6-B498-43B3-948B-1728B52AA6E4}">
                <adec:decorative xmlns:adec="http://schemas.microsoft.com/office/drawing/2017/decorative" val="1"/>
              </a:ext>
            </a:extLst>
          </p:cNvPr>
          <p:cNvSpPr/>
          <p:nvPr/>
        </p:nvSpPr>
        <p:spPr>
          <a:xfrm>
            <a:off x="2113884" y="0"/>
            <a:ext cx="10078116" cy="6858000"/>
          </a:xfrm>
          <a:custGeom>
            <a:avLst/>
            <a:gdLst>
              <a:gd name="connsiteX0" fmla="*/ 3793236 w 10078116"/>
              <a:gd name="connsiteY0" fmla="*/ 6858000 h 6858000"/>
              <a:gd name="connsiteX1" fmla="*/ 0 w 10078116"/>
              <a:gd name="connsiteY1" fmla="*/ 0 h 6858000"/>
              <a:gd name="connsiteX2" fmla="*/ 10078116 w 10078116"/>
              <a:gd name="connsiteY2" fmla="*/ 0 h 6858000"/>
              <a:gd name="connsiteX3" fmla="*/ 10078116 w 10078116"/>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078116" h="6858000">
                <a:moveTo>
                  <a:pt x="3793236" y="6858000"/>
                </a:moveTo>
                <a:lnTo>
                  <a:pt x="0" y="0"/>
                </a:lnTo>
                <a:lnTo>
                  <a:pt x="10078116" y="0"/>
                </a:lnTo>
                <a:lnTo>
                  <a:pt x="10078116" y="6858000"/>
                </a:lnTo>
                <a:close/>
              </a:path>
            </a:pathLst>
          </a:custGeom>
          <a:solidFill>
            <a:schemeClr val="accent1"/>
          </a:solidFill>
          <a:ln w="9525" cap="flat">
            <a:noFill/>
            <a:prstDash val="solid"/>
            <a:miter/>
          </a:ln>
        </p:spPr>
        <p:txBody>
          <a:bodyPr rtlCol="0" anchor="ctr"/>
          <a:lstStyle/>
          <a:p>
            <a:endParaRPr lang="en-US"/>
          </a:p>
        </p:txBody>
      </p:sp>
      <p:sp>
        <p:nvSpPr>
          <p:cNvPr id="2" name="Title 1">
            <a:extLst>
              <a:ext uri="{FF2B5EF4-FFF2-40B4-BE49-F238E27FC236}">
                <a16:creationId xmlns:a16="http://schemas.microsoft.com/office/drawing/2014/main" id="{6E3987A5-99A6-4B33-BAAF-53159635382E}"/>
              </a:ext>
            </a:extLst>
          </p:cNvPr>
          <p:cNvSpPr>
            <a:spLocks noGrp="1"/>
          </p:cNvSpPr>
          <p:nvPr>
            <p:ph type="title" hasCustomPrompt="1"/>
          </p:nvPr>
        </p:nvSpPr>
        <p:spPr>
          <a:xfrm>
            <a:off x="838200" y="5509419"/>
            <a:ext cx="4082142" cy="585788"/>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TITLE</a:t>
            </a:r>
          </a:p>
        </p:txBody>
      </p:sp>
      <p:sp>
        <p:nvSpPr>
          <p:cNvPr id="16" name="Text Placeholder 15">
            <a:extLst>
              <a:ext uri="{FF2B5EF4-FFF2-40B4-BE49-F238E27FC236}">
                <a16:creationId xmlns:a16="http://schemas.microsoft.com/office/drawing/2014/main" id="{3BABF6CA-407C-4BF0-8234-1321A676E756}"/>
              </a:ext>
            </a:extLst>
          </p:cNvPr>
          <p:cNvSpPr>
            <a:spLocks noGrp="1"/>
          </p:cNvSpPr>
          <p:nvPr>
            <p:ph type="body" sz="quarter" idx="13"/>
          </p:nvPr>
        </p:nvSpPr>
        <p:spPr>
          <a:xfrm>
            <a:off x="166074" y="1507772"/>
            <a:ext cx="2141764" cy="514350"/>
          </a:xfrm>
        </p:spPr>
        <p:txBody>
          <a:bodyPr anchor="ctr">
            <a:normAutofit/>
          </a:bodyPr>
          <a:lstStyle>
            <a:lvl1pPr marL="0" indent="0" algn="r">
              <a:buNone/>
              <a:defRPr sz="2000"/>
            </a:lvl1pPr>
          </a:lstStyle>
          <a:p>
            <a:pPr lvl="0"/>
            <a:r>
              <a:rPr lang="en-US"/>
              <a:t>Click to edit Master text styles</a:t>
            </a:r>
          </a:p>
        </p:txBody>
      </p:sp>
      <p:sp>
        <p:nvSpPr>
          <p:cNvPr id="17" name="Text Placeholder 15">
            <a:extLst>
              <a:ext uri="{FF2B5EF4-FFF2-40B4-BE49-F238E27FC236}">
                <a16:creationId xmlns:a16="http://schemas.microsoft.com/office/drawing/2014/main" id="{76D8129B-5B68-421C-968C-3663C86EFC7C}"/>
              </a:ext>
            </a:extLst>
          </p:cNvPr>
          <p:cNvSpPr>
            <a:spLocks noGrp="1"/>
          </p:cNvSpPr>
          <p:nvPr>
            <p:ph type="body" sz="quarter" idx="14"/>
          </p:nvPr>
        </p:nvSpPr>
        <p:spPr>
          <a:xfrm>
            <a:off x="732131" y="2584097"/>
            <a:ext cx="2141764" cy="514350"/>
          </a:xfrm>
        </p:spPr>
        <p:txBody>
          <a:bodyPr anchor="ctr">
            <a:normAutofit/>
          </a:bodyPr>
          <a:lstStyle>
            <a:lvl1pPr marL="0" indent="0" algn="r">
              <a:buNone/>
              <a:defRPr sz="2000"/>
            </a:lvl1pPr>
          </a:lstStyle>
          <a:p>
            <a:pPr lvl="0"/>
            <a:r>
              <a:rPr lang="en-US"/>
              <a:t>Click to edit Master text styles</a:t>
            </a:r>
          </a:p>
        </p:txBody>
      </p:sp>
      <p:sp>
        <p:nvSpPr>
          <p:cNvPr id="18" name="Text Placeholder 15">
            <a:extLst>
              <a:ext uri="{FF2B5EF4-FFF2-40B4-BE49-F238E27FC236}">
                <a16:creationId xmlns:a16="http://schemas.microsoft.com/office/drawing/2014/main" id="{6C741DCA-8EBD-44F5-9D38-E938A628ADCD}"/>
              </a:ext>
            </a:extLst>
          </p:cNvPr>
          <p:cNvSpPr>
            <a:spLocks noGrp="1"/>
          </p:cNvSpPr>
          <p:nvPr>
            <p:ph type="body" sz="quarter" idx="15"/>
          </p:nvPr>
        </p:nvSpPr>
        <p:spPr>
          <a:xfrm>
            <a:off x="1338556" y="3660422"/>
            <a:ext cx="2141764" cy="514350"/>
          </a:xfrm>
        </p:spPr>
        <p:txBody>
          <a:bodyPr anchor="ctr">
            <a:normAutofit/>
          </a:bodyPr>
          <a:lstStyle>
            <a:lvl1pPr marL="0" indent="0" algn="r">
              <a:buNone/>
              <a:defRPr sz="2000"/>
            </a:lvl1pPr>
          </a:lstStyle>
          <a:p>
            <a:pPr lvl="0"/>
            <a:r>
              <a:rPr lang="en-US"/>
              <a:t>Click to edit Master text styles</a:t>
            </a:r>
          </a:p>
        </p:txBody>
      </p:sp>
      <p:sp>
        <p:nvSpPr>
          <p:cNvPr id="19" name="Text Placeholder 15">
            <a:extLst>
              <a:ext uri="{FF2B5EF4-FFF2-40B4-BE49-F238E27FC236}">
                <a16:creationId xmlns:a16="http://schemas.microsoft.com/office/drawing/2014/main" id="{5C43C6B1-A1BD-4A90-8B4B-F361C1BEDD26}"/>
              </a:ext>
            </a:extLst>
          </p:cNvPr>
          <p:cNvSpPr>
            <a:spLocks noGrp="1"/>
          </p:cNvSpPr>
          <p:nvPr>
            <p:ph type="body" sz="quarter" idx="16"/>
          </p:nvPr>
        </p:nvSpPr>
        <p:spPr>
          <a:xfrm>
            <a:off x="1922756" y="4736748"/>
            <a:ext cx="2141764" cy="514350"/>
          </a:xfrm>
        </p:spPr>
        <p:txBody>
          <a:bodyPr anchor="ctr">
            <a:normAutofit/>
          </a:bodyPr>
          <a:lstStyle>
            <a:lvl1pPr marL="0" indent="0" algn="r">
              <a:buNone/>
              <a:defRPr sz="2000"/>
            </a:lvl1pPr>
          </a:lstStyle>
          <a:p>
            <a:pPr lvl="0"/>
            <a:r>
              <a:rPr lang="en-US"/>
              <a:t>Click to edit Master text styles</a:t>
            </a:r>
          </a:p>
        </p:txBody>
      </p:sp>
      <p:sp>
        <p:nvSpPr>
          <p:cNvPr id="34" name="Text Placeholder 15">
            <a:extLst>
              <a:ext uri="{FF2B5EF4-FFF2-40B4-BE49-F238E27FC236}">
                <a16:creationId xmlns:a16="http://schemas.microsoft.com/office/drawing/2014/main" id="{0C66E1BD-33F0-4B94-BF94-CD4698F85C3D}"/>
              </a:ext>
            </a:extLst>
          </p:cNvPr>
          <p:cNvSpPr>
            <a:spLocks noGrp="1"/>
          </p:cNvSpPr>
          <p:nvPr>
            <p:ph type="body" sz="quarter" idx="17" hasCustomPrompt="1"/>
          </p:nvPr>
        </p:nvSpPr>
        <p:spPr>
          <a:xfrm>
            <a:off x="4401536" y="1613528"/>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5" name="Text Placeholder 15">
            <a:extLst>
              <a:ext uri="{FF2B5EF4-FFF2-40B4-BE49-F238E27FC236}">
                <a16:creationId xmlns:a16="http://schemas.microsoft.com/office/drawing/2014/main" id="{2D4661B1-6559-407A-9AEC-A46A0570AE8F}"/>
              </a:ext>
            </a:extLst>
          </p:cNvPr>
          <p:cNvSpPr>
            <a:spLocks noGrp="1"/>
          </p:cNvSpPr>
          <p:nvPr>
            <p:ph type="body" sz="quarter" idx="18" hasCustomPrompt="1"/>
          </p:nvPr>
        </p:nvSpPr>
        <p:spPr>
          <a:xfrm>
            <a:off x="4986029" y="268256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6" name="Text Placeholder 15">
            <a:extLst>
              <a:ext uri="{FF2B5EF4-FFF2-40B4-BE49-F238E27FC236}">
                <a16:creationId xmlns:a16="http://schemas.microsoft.com/office/drawing/2014/main" id="{DCC983F7-6A25-42C0-811C-EA32138C5B80}"/>
              </a:ext>
            </a:extLst>
          </p:cNvPr>
          <p:cNvSpPr>
            <a:spLocks noGrp="1"/>
          </p:cNvSpPr>
          <p:nvPr>
            <p:ph type="body" sz="quarter" idx="19" hasCustomPrompt="1"/>
          </p:nvPr>
        </p:nvSpPr>
        <p:spPr>
          <a:xfrm>
            <a:off x="5576938" y="3755394"/>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37" name="Text Placeholder 15">
            <a:extLst>
              <a:ext uri="{FF2B5EF4-FFF2-40B4-BE49-F238E27FC236}">
                <a16:creationId xmlns:a16="http://schemas.microsoft.com/office/drawing/2014/main" id="{E83DA0EB-27DD-416A-8DA5-4AFDC8587E5C}"/>
              </a:ext>
            </a:extLst>
          </p:cNvPr>
          <p:cNvSpPr>
            <a:spLocks noGrp="1"/>
          </p:cNvSpPr>
          <p:nvPr>
            <p:ph type="body" sz="quarter" idx="20" hasCustomPrompt="1"/>
          </p:nvPr>
        </p:nvSpPr>
        <p:spPr>
          <a:xfrm>
            <a:off x="6175280" y="4824430"/>
            <a:ext cx="5102680" cy="1010842"/>
          </a:xfrm>
        </p:spPr>
        <p:txBody>
          <a:bodyPr anchor="t">
            <a:normAutofit/>
          </a:bodyPr>
          <a:lstStyle>
            <a:lvl1pPr marL="0" indent="0" algn="l">
              <a:lnSpc>
                <a:spcPct val="100000"/>
              </a:lnSpc>
              <a:buNone/>
              <a:defRPr sz="1400" spc="50" baseline="0"/>
            </a:lvl1pPr>
          </a:lstStyle>
          <a:p>
            <a:pPr lvl="0"/>
            <a:r>
              <a:rPr lang="en-US"/>
              <a:t>Click to edit master text style</a:t>
            </a:r>
          </a:p>
        </p:txBody>
      </p:sp>
      <p:sp>
        <p:nvSpPr>
          <p:cNvPr id="5" name="Date Placeholder 4">
            <a:extLst>
              <a:ext uri="{FF2B5EF4-FFF2-40B4-BE49-F238E27FC236}">
                <a16:creationId xmlns:a16="http://schemas.microsoft.com/office/drawing/2014/main" id="{874DC36F-5D3E-439D-80B5-32633FC34434}"/>
              </a:ext>
            </a:extLst>
          </p:cNvPr>
          <p:cNvSpPr>
            <a:spLocks noGrp="1"/>
          </p:cNvSpPr>
          <p:nvPr>
            <p:ph type="dt" sz="half" idx="10"/>
          </p:nvPr>
        </p:nvSpPr>
        <p:spPr/>
        <p:txBody>
          <a:bodyPr/>
          <a:lstStyle>
            <a:lvl1pPr>
              <a:defRPr sz="900">
                <a:solidFill>
                  <a:srgbClr val="898989"/>
                </a:solidFill>
              </a:defRPr>
            </a:lvl1pPr>
          </a:lstStyle>
          <a:p>
            <a:r>
              <a:rPr lang="en-US"/>
              <a:t>20XX</a:t>
            </a:r>
          </a:p>
        </p:txBody>
      </p:sp>
      <p:sp>
        <p:nvSpPr>
          <p:cNvPr id="6" name="Footer Placeholder 5">
            <a:extLst>
              <a:ext uri="{FF2B5EF4-FFF2-40B4-BE49-F238E27FC236}">
                <a16:creationId xmlns:a16="http://schemas.microsoft.com/office/drawing/2014/main" id="{6C710A8A-CEC9-4787-A745-C28DD965F7DD}"/>
              </a:ext>
            </a:extLst>
          </p:cNvPr>
          <p:cNvSpPr>
            <a:spLocks noGrp="1"/>
          </p:cNvSpPr>
          <p:nvPr>
            <p:ph type="ftr" sz="quarter" idx="11"/>
          </p:nvPr>
        </p:nvSpPr>
        <p:spPr>
          <a:xfrm>
            <a:off x="6749143" y="6356350"/>
            <a:ext cx="3775981" cy="365125"/>
          </a:xfrm>
        </p:spPr>
        <p:txBody>
          <a:bodyPr/>
          <a:lstStyle>
            <a:lvl1pPr>
              <a:defRPr sz="900"/>
            </a:lvl1pPr>
          </a:lstStyle>
          <a:p>
            <a:r>
              <a:rPr lang="en-US"/>
              <a:t>PRESENTATION TITLE</a:t>
            </a:r>
          </a:p>
        </p:txBody>
      </p:sp>
      <p:sp>
        <p:nvSpPr>
          <p:cNvPr id="7" name="Slide Number Placeholder 6">
            <a:extLst>
              <a:ext uri="{FF2B5EF4-FFF2-40B4-BE49-F238E27FC236}">
                <a16:creationId xmlns:a16="http://schemas.microsoft.com/office/drawing/2014/main" id="{4162BD04-8F01-472A-9456-4702A2218BB5}"/>
              </a:ext>
            </a:extLst>
          </p:cNvPr>
          <p:cNvSpPr>
            <a:spLocks noGrp="1"/>
          </p:cNvSpPr>
          <p:nvPr>
            <p:ph type="sldNum" sz="quarter" idx="12"/>
          </p:nvPr>
        </p:nvSpPr>
        <p:spPr>
          <a:xfrm>
            <a:off x="10810874" y="6356350"/>
            <a:ext cx="542925" cy="365125"/>
          </a:xfrm>
        </p:spPr>
        <p:txBody>
          <a:bodyPr/>
          <a:lstStyle>
            <a:lvl1pPr>
              <a:defRPr sz="900"/>
            </a:lvl1pPr>
          </a:lstStyle>
          <a:p>
            <a:fld id="{A49DFD55-3C28-40EF-9E31-A92D2E4017FF}" type="slidenum">
              <a:rPr lang="en-US" smtClean="0"/>
              <a:pPr/>
              <a:t>‹#›</a:t>
            </a:fld>
            <a:endParaRPr lang="en-US"/>
          </a:p>
        </p:txBody>
      </p:sp>
      <p:cxnSp>
        <p:nvCxnSpPr>
          <p:cNvPr id="3" name="Straight Connector 2">
            <a:extLst>
              <a:ext uri="{FF2B5EF4-FFF2-40B4-BE49-F238E27FC236}">
                <a16:creationId xmlns:a16="http://schemas.microsoft.com/office/drawing/2014/main" id="{D3795F91-C721-4363-956D-756673AE7957}"/>
              </a:ext>
              <a:ext uri="{C183D7F6-B498-43B3-948B-1728B52AA6E4}">
                <adec:decorative xmlns:adec="http://schemas.microsoft.com/office/drawing/2017/decorative" val="1"/>
              </a:ext>
            </a:extLst>
          </p:cNvPr>
          <p:cNvCxnSpPr>
            <a:cxnSpLocks/>
          </p:cNvCxnSpPr>
          <p:nvPr userDrawn="1"/>
        </p:nvCxnSpPr>
        <p:spPr>
          <a:xfrm>
            <a:off x="4353515" y="502393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4" name="Straight Connector 3">
            <a:extLst>
              <a:ext uri="{FF2B5EF4-FFF2-40B4-BE49-F238E27FC236}">
                <a16:creationId xmlns:a16="http://schemas.microsoft.com/office/drawing/2014/main" id="{8AC14461-E27D-413D-B31A-47B74646AF25}"/>
              </a:ext>
              <a:ext uri="{C183D7F6-B498-43B3-948B-1728B52AA6E4}">
                <adec:decorative xmlns:adec="http://schemas.microsoft.com/office/drawing/2017/decorative" val="1"/>
              </a:ext>
            </a:extLst>
          </p:cNvPr>
          <p:cNvCxnSpPr>
            <a:cxnSpLocks/>
          </p:cNvCxnSpPr>
          <p:nvPr userDrawn="1"/>
        </p:nvCxnSpPr>
        <p:spPr>
          <a:xfrm>
            <a:off x="3759917" y="3948451"/>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8" name="Straight Connector 7">
            <a:extLst>
              <a:ext uri="{FF2B5EF4-FFF2-40B4-BE49-F238E27FC236}">
                <a16:creationId xmlns:a16="http://schemas.microsoft.com/office/drawing/2014/main" id="{4D6AEA4C-7710-4829-BA87-8DD77F15932C}"/>
              </a:ext>
              <a:ext uri="{C183D7F6-B498-43B3-948B-1728B52AA6E4}">
                <adec:decorative xmlns:adec="http://schemas.microsoft.com/office/drawing/2017/decorative" val="1"/>
              </a:ext>
            </a:extLst>
          </p:cNvPr>
          <p:cNvCxnSpPr>
            <a:cxnSpLocks/>
          </p:cNvCxnSpPr>
          <p:nvPr userDrawn="1"/>
        </p:nvCxnSpPr>
        <p:spPr>
          <a:xfrm>
            <a:off x="3173453" y="2872686"/>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cxnSp>
        <p:nvCxnSpPr>
          <p:cNvPr id="9" name="Straight Connector 8">
            <a:extLst>
              <a:ext uri="{FF2B5EF4-FFF2-40B4-BE49-F238E27FC236}">
                <a16:creationId xmlns:a16="http://schemas.microsoft.com/office/drawing/2014/main" id="{E9BD473E-6203-491C-87AC-54AC0AB23333}"/>
              </a:ext>
              <a:ext uri="{C183D7F6-B498-43B3-948B-1728B52AA6E4}">
                <adec:decorative xmlns:adec="http://schemas.microsoft.com/office/drawing/2017/decorative" val="1"/>
              </a:ext>
            </a:extLst>
          </p:cNvPr>
          <p:cNvCxnSpPr>
            <a:cxnSpLocks/>
          </p:cNvCxnSpPr>
          <p:nvPr userDrawn="1"/>
        </p:nvCxnSpPr>
        <p:spPr>
          <a:xfrm>
            <a:off x="2586263" y="1796083"/>
            <a:ext cx="1513211" cy="0"/>
          </a:xfrm>
          <a:prstGeom prst="line">
            <a:avLst/>
          </a:prstGeom>
          <a:ln w="6350">
            <a:solidFill>
              <a:schemeClr val="tx1"/>
            </a:solidFil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652594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Two Conten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2933700" y="892177"/>
            <a:ext cx="8421688" cy="1325563"/>
          </a:xfrm>
        </p:spPr>
        <p:txBody>
          <a:bodyPr>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2933700" y="2776936"/>
            <a:ext cx="3924300"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2933700" y="3834606"/>
            <a:ext cx="3924300"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7410173" y="2776936"/>
            <a:ext cx="3943627"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7410173" y="3834606"/>
            <a:ext cx="3943627"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pic>
        <p:nvPicPr>
          <p:cNvPr id="11" name="Graphic 10">
            <a:extLst>
              <a:ext uri="{FF2B5EF4-FFF2-40B4-BE49-F238E27FC236}">
                <a16:creationId xmlns:a16="http://schemas.microsoft.com/office/drawing/2014/main" id="{EE24E1DB-1F20-4C28-8069-D9219D1F8BBD}"/>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l="39434" t="20278" b="22673"/>
          <a:stretch/>
        </p:blipFill>
        <p:spPr>
          <a:xfrm>
            <a:off x="25785" y="0"/>
            <a:ext cx="4368030" cy="3912394"/>
          </a:xfrm>
          <a:prstGeom prst="rect">
            <a:avLst/>
          </a:prstGeom>
        </p:spPr>
      </p:pic>
    </p:spTree>
    <p:extLst>
      <p:ext uri="{BB962C8B-B14F-4D97-AF65-F5344CB8AC3E}">
        <p14:creationId xmlns:p14="http://schemas.microsoft.com/office/powerpoint/2010/main" val="24324519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hree Content">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43104"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4" name="Content Placeholder 3">
            <a:extLst>
              <a:ext uri="{FF2B5EF4-FFF2-40B4-BE49-F238E27FC236}">
                <a16:creationId xmlns:a16="http://schemas.microsoft.com/office/drawing/2014/main" id="{AC9B20CF-6B91-4562-B799-0ABDAEBC0D2A}"/>
              </a:ext>
            </a:extLst>
          </p:cNvPr>
          <p:cNvSpPr>
            <a:spLocks noGrp="1"/>
          </p:cNvSpPr>
          <p:nvPr>
            <p:ph sz="half" idx="2"/>
          </p:nvPr>
        </p:nvSpPr>
        <p:spPr>
          <a:xfrm>
            <a:off x="1243104"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B374FC39-67F6-42EA-BCD1-F69AE2F0F22D}"/>
              </a:ext>
            </a:extLst>
          </p:cNvPr>
          <p:cNvSpPr>
            <a:spLocks noGrp="1"/>
          </p:cNvSpPr>
          <p:nvPr>
            <p:ph type="body" sz="quarter" idx="3" hasCustomPrompt="1"/>
          </p:nvPr>
        </p:nvSpPr>
        <p:spPr>
          <a:xfrm>
            <a:off x="4647665" y="2776936"/>
            <a:ext cx="2896671"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000"/>
              </a:spcBef>
              <a:buFont typeface="Arial" panose="020B0604020202020204" pitchFamily="34" charset="0"/>
              <a:buNone/>
            </a:pPr>
            <a:r>
              <a:rPr lang="en-US"/>
              <a:t>CLICK TO EDIT MASTER TEXT</a:t>
            </a:r>
          </a:p>
        </p:txBody>
      </p:sp>
      <p:sp>
        <p:nvSpPr>
          <p:cNvPr id="6" name="Content Placeholder 5">
            <a:extLst>
              <a:ext uri="{FF2B5EF4-FFF2-40B4-BE49-F238E27FC236}">
                <a16:creationId xmlns:a16="http://schemas.microsoft.com/office/drawing/2014/main" id="{B36EE64B-44BF-4634-97BC-5ED74C6DF280}"/>
              </a:ext>
            </a:extLst>
          </p:cNvPr>
          <p:cNvSpPr>
            <a:spLocks noGrp="1"/>
          </p:cNvSpPr>
          <p:nvPr>
            <p:ph sz="quarter" idx="4"/>
          </p:nvPr>
        </p:nvSpPr>
        <p:spPr>
          <a:xfrm>
            <a:off x="4647665" y="3834606"/>
            <a:ext cx="2896671"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ext Placeholder 2">
            <a:extLst>
              <a:ext uri="{FF2B5EF4-FFF2-40B4-BE49-F238E27FC236}">
                <a16:creationId xmlns:a16="http://schemas.microsoft.com/office/drawing/2014/main" id="{1F60A771-8BBC-4565-AB09-402DA7CB2780}"/>
              </a:ext>
            </a:extLst>
          </p:cNvPr>
          <p:cNvSpPr>
            <a:spLocks noGrp="1"/>
          </p:cNvSpPr>
          <p:nvPr>
            <p:ph type="body" idx="13" hasCustomPrompt="1"/>
          </p:nvPr>
        </p:nvSpPr>
        <p:spPr>
          <a:xfrm>
            <a:off x="8066421" y="2776936"/>
            <a:ext cx="2882475" cy="823912"/>
          </a:xfrm>
        </p:spPr>
        <p:txBody>
          <a:bodyPr anchor="b">
            <a:noAutofit/>
          </a:bodyPr>
          <a:lstStyle>
            <a:lvl1pPr marL="0" indent="0">
              <a:buNone/>
              <a:defRPr lang="en-US" sz="20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a:t>
            </a:r>
          </a:p>
        </p:txBody>
      </p:sp>
      <p:sp>
        <p:nvSpPr>
          <p:cNvPr id="22" name="Content Placeholder 3">
            <a:extLst>
              <a:ext uri="{FF2B5EF4-FFF2-40B4-BE49-F238E27FC236}">
                <a16:creationId xmlns:a16="http://schemas.microsoft.com/office/drawing/2014/main" id="{C464A9BD-B815-4632-8F54-6EB70E48BAFF}"/>
              </a:ext>
            </a:extLst>
          </p:cNvPr>
          <p:cNvSpPr>
            <a:spLocks noGrp="1"/>
          </p:cNvSpPr>
          <p:nvPr>
            <p:ph sz="half" idx="14"/>
          </p:nvPr>
        </p:nvSpPr>
        <p:spPr>
          <a:xfrm>
            <a:off x="8066421" y="3834606"/>
            <a:ext cx="2882475" cy="1997867"/>
          </a:xfrm>
        </p:spPr>
        <p:txBody>
          <a:bodyPr>
            <a:normAutofit/>
          </a:bodyPr>
          <a:lstStyle>
            <a:lvl1pPr marL="0" indent="0">
              <a:lnSpc>
                <a:spcPct val="100000"/>
              </a:lnSpc>
              <a:buNone/>
              <a:defRPr sz="1400" spc="50" baseline="0"/>
            </a:lvl1pPr>
            <a:lvl2pPr marL="457200" indent="0">
              <a:lnSpc>
                <a:spcPct val="100000"/>
              </a:lnSpc>
              <a:buNone/>
              <a:defRPr sz="1400" spc="50" baseline="0"/>
            </a:lvl2pPr>
            <a:lvl3pPr marL="914400" indent="0">
              <a:lnSpc>
                <a:spcPct val="100000"/>
              </a:lnSpc>
              <a:buNone/>
              <a:defRPr sz="1400" spc="50" baseline="0"/>
            </a:lvl3pPr>
            <a:lvl4pPr marL="1371600" indent="0">
              <a:lnSpc>
                <a:spcPct val="100000"/>
              </a:lnSpc>
              <a:buNone/>
              <a:defRPr sz="1400" spc="50" baseline="0"/>
            </a:lvl4pPr>
            <a:lvl5pPr marL="1828800" indent="0">
              <a:lnSpc>
                <a:spcPct val="100000"/>
              </a:lnSpc>
              <a:buNone/>
              <a:defRPr sz="1400" spc="5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grpSp>
        <p:nvGrpSpPr>
          <p:cNvPr id="10" name="Group 9">
            <a:extLst>
              <a:ext uri="{FF2B5EF4-FFF2-40B4-BE49-F238E27FC236}">
                <a16:creationId xmlns:a16="http://schemas.microsoft.com/office/drawing/2014/main" id="{B2368EF4-1233-48C7-8DB5-75844BFCD594}"/>
              </a:ext>
              <a:ext uri="{C183D7F6-B498-43B3-948B-1728B52AA6E4}">
                <adec:decorative xmlns:adec="http://schemas.microsoft.com/office/drawing/2017/decorative" val="1"/>
              </a:ext>
            </a:extLst>
          </p:cNvPr>
          <p:cNvGrpSpPr/>
          <p:nvPr userDrawn="1"/>
        </p:nvGrpSpPr>
        <p:grpSpPr>
          <a:xfrm>
            <a:off x="0" y="0"/>
            <a:ext cx="2238376" cy="3105150"/>
            <a:chOff x="0" y="0"/>
            <a:chExt cx="2238376" cy="3105150"/>
          </a:xfrm>
        </p:grpSpPr>
        <p:cxnSp>
          <p:nvCxnSpPr>
            <p:cNvPr id="16" name="Straight Connector 15">
              <a:extLst>
                <a:ext uri="{FF2B5EF4-FFF2-40B4-BE49-F238E27FC236}">
                  <a16:creationId xmlns:a16="http://schemas.microsoft.com/office/drawing/2014/main" id="{463D7850-C2A6-43CE-BBE4-8E81A0A593BF}"/>
                </a:ext>
              </a:extLst>
            </p:cNvPr>
            <p:cNvCxnSpPr>
              <a:cxnSpLocks/>
            </p:cNvCxnSpPr>
            <p:nvPr userDrawn="1"/>
          </p:nvCxnSpPr>
          <p:spPr>
            <a:xfrm flipH="1">
              <a:off x="0" y="0"/>
              <a:ext cx="1238250" cy="3105150"/>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BAD3E03-2E3B-440C-9105-6F9D33006D66}"/>
                </a:ext>
              </a:extLst>
            </p:cNvPr>
            <p:cNvCxnSpPr>
              <a:cxnSpLocks/>
            </p:cNvCxnSpPr>
            <p:nvPr userDrawn="1"/>
          </p:nvCxnSpPr>
          <p:spPr>
            <a:xfrm flipH="1">
              <a:off x="0" y="0"/>
              <a:ext cx="2238376" cy="24765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118896713"/>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ummar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54768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54768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grpSp>
        <p:nvGrpSpPr>
          <p:cNvPr id="4" name="Group 3">
            <a:extLst>
              <a:ext uri="{FF2B5EF4-FFF2-40B4-BE49-F238E27FC236}">
                <a16:creationId xmlns:a16="http://schemas.microsoft.com/office/drawing/2014/main" id="{D74AA03A-263D-4B5F-B05B-7D6923A9A4D3}"/>
              </a:ext>
            </a:extLst>
          </p:cNvPr>
          <p:cNvGrpSpPr/>
          <p:nvPr userDrawn="1"/>
        </p:nvGrpSpPr>
        <p:grpSpPr>
          <a:xfrm>
            <a:off x="0" y="0"/>
            <a:ext cx="4762501" cy="5186363"/>
            <a:chOff x="0" y="0"/>
            <a:chExt cx="4762501" cy="5186363"/>
          </a:xfrm>
        </p:grpSpPr>
        <p:cxnSp>
          <p:nvCxnSpPr>
            <p:cNvPr id="23" name="Straight Connector 22">
              <a:extLst>
                <a:ext uri="{FF2B5EF4-FFF2-40B4-BE49-F238E27FC236}">
                  <a16:creationId xmlns:a16="http://schemas.microsoft.com/office/drawing/2014/main" id="{D87F08D6-2CA7-4A5A-BE34-07113DCA535D}"/>
                </a:ext>
              </a:extLst>
            </p:cNvPr>
            <p:cNvCxnSpPr>
              <a:cxnSpLocks/>
            </p:cNvCxnSpPr>
            <p:nvPr userDrawn="1"/>
          </p:nvCxnSpPr>
          <p:spPr>
            <a:xfrm flipH="1" flipV="1">
              <a:off x="0" y="876300"/>
              <a:ext cx="4762500" cy="16287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A768C87F-B9C3-4DFF-8454-F3F52CE4346B}"/>
                </a:ext>
              </a:extLst>
            </p:cNvPr>
            <p:cNvCxnSpPr>
              <a:cxnSpLocks/>
            </p:cNvCxnSpPr>
            <p:nvPr userDrawn="1"/>
          </p:nvCxnSpPr>
          <p:spPr>
            <a:xfrm flipH="1" flipV="1">
              <a:off x="2638425" y="0"/>
              <a:ext cx="2124076" cy="518636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1" name="Date Placeholder 6">
            <a:extLst>
              <a:ext uri="{FF2B5EF4-FFF2-40B4-BE49-F238E27FC236}">
                <a16:creationId xmlns:a16="http://schemas.microsoft.com/office/drawing/2014/main" id="{71F34533-9677-48AF-9374-976825F4BB7E}"/>
              </a:ext>
            </a:extLst>
          </p:cNvPr>
          <p:cNvSpPr>
            <a:spLocks noGrp="1"/>
          </p:cNvSpPr>
          <p:nvPr>
            <p:ph type="dt" sz="half" idx="10"/>
          </p:nvPr>
        </p:nvSpPr>
        <p:spPr>
          <a:xfrm>
            <a:off x="838200" y="6356350"/>
            <a:ext cx="2743200" cy="365125"/>
          </a:xfrm>
        </p:spPr>
        <p:txBody>
          <a:bodyPr/>
          <a:lstStyle>
            <a:lvl1pPr>
              <a:defRPr sz="900"/>
            </a:lvl1pPr>
          </a:lstStyle>
          <a:p>
            <a:r>
              <a:rPr lang="en-US"/>
              <a:t>20XX</a:t>
            </a:r>
          </a:p>
        </p:txBody>
      </p:sp>
      <p:sp>
        <p:nvSpPr>
          <p:cNvPr id="22" name="Footer Placeholder 7">
            <a:extLst>
              <a:ext uri="{FF2B5EF4-FFF2-40B4-BE49-F238E27FC236}">
                <a16:creationId xmlns:a16="http://schemas.microsoft.com/office/drawing/2014/main" id="{4FAB8A26-B99E-4F96-8327-A932A14F2C03}"/>
              </a:ext>
            </a:extLst>
          </p:cNvPr>
          <p:cNvSpPr>
            <a:spLocks noGrp="1"/>
          </p:cNvSpPr>
          <p:nvPr>
            <p:ph type="ftr" sz="quarter" idx="11"/>
          </p:nvPr>
        </p:nvSpPr>
        <p:spPr>
          <a:xfrm>
            <a:off x="4038600" y="6356350"/>
            <a:ext cx="4114800" cy="365125"/>
          </a:xfrm>
        </p:spPr>
        <p:txBody>
          <a:bodyPr/>
          <a:lstStyle>
            <a:lvl1pPr>
              <a:defRPr sz="900"/>
            </a:lvl1pPr>
          </a:lstStyle>
          <a:p>
            <a:r>
              <a:rPr lang="en-US"/>
              <a:t>PRESENTATION TITLE</a:t>
            </a:r>
          </a:p>
        </p:txBody>
      </p:sp>
      <p:sp>
        <p:nvSpPr>
          <p:cNvPr id="24" name="Slide Number Placeholder 8">
            <a:extLst>
              <a:ext uri="{FF2B5EF4-FFF2-40B4-BE49-F238E27FC236}">
                <a16:creationId xmlns:a16="http://schemas.microsoft.com/office/drawing/2014/main" id="{EB0962D2-BCC3-48AB-A769-2A7327D29191}"/>
              </a:ext>
            </a:extLst>
          </p:cNvPr>
          <p:cNvSpPr>
            <a:spLocks noGrp="1"/>
          </p:cNvSpPr>
          <p:nvPr>
            <p:ph type="sldNum" sz="quarter" idx="12"/>
          </p:nvPr>
        </p:nvSpPr>
        <p:spPr>
          <a:xfrm>
            <a:off x="8610600" y="6356350"/>
            <a:ext cx="2743200" cy="365125"/>
          </a:xfrm>
        </p:spPr>
        <p:txBody>
          <a:bodyPr/>
          <a:lstStyle>
            <a:lvl1pPr>
              <a:defRPr sz="900"/>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917780591"/>
      </p:ext>
    </p:extLst>
  </p:cSld>
  <p:clrMapOvr>
    <a:masterClrMapping/>
  </p:clrMapOvr>
  <p:extLst>
    <p:ext uri="{DCECCB84-F9BA-43D5-87BE-67443E8EF086}">
      <p15:sldGuideLst xmlns:p15="http://schemas.microsoft.com/office/powerpoint/2012/main">
        <p15:guide id="1" pos="300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Closing">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4267200" y="1615736"/>
            <a:ext cx="4179570" cy="1524735"/>
          </a:xfrm>
        </p:spPr>
        <p:txBody>
          <a:bodyPr anchor="b">
            <a:noAutofit/>
          </a:bodyPr>
          <a:lstStyle>
            <a:lvl1pPr algn="l">
              <a:defRPr sz="3600" spc="150"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4267200" y="3238103"/>
            <a:ext cx="4179570" cy="1371997"/>
          </a:xfrm>
        </p:spPr>
        <p:txBody>
          <a:bodyPr>
            <a:normAutofit/>
          </a:bodyPr>
          <a:lstStyle>
            <a:lvl1pPr marL="0" indent="0" algn="l">
              <a:lnSpc>
                <a:spcPct val="150000"/>
              </a:lnSpc>
              <a:buNone/>
              <a:defRPr sz="1400" spc="50" baseline="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Graphic 5">
            <a:extLst>
              <a:ext uri="{FF2B5EF4-FFF2-40B4-BE49-F238E27FC236}">
                <a16:creationId xmlns:a16="http://schemas.microsoft.com/office/drawing/2014/main" id="{ED3361C9-310A-4255-A94E-B77588962DA5}"/>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3176938" cy="6858000"/>
          </a:xfrm>
          <a:prstGeom prst="rect">
            <a:avLst/>
          </a:prstGeom>
        </p:spPr>
      </p:pic>
      <p:sp>
        <p:nvSpPr>
          <p:cNvPr id="9" name="Date Placeholder 6">
            <a:extLst>
              <a:ext uri="{FF2B5EF4-FFF2-40B4-BE49-F238E27FC236}">
                <a16:creationId xmlns:a16="http://schemas.microsoft.com/office/drawing/2014/main" id="{BF358517-D7B7-40D0-A9D0-B650C80898AC}"/>
              </a:ext>
            </a:extLst>
          </p:cNvPr>
          <p:cNvSpPr>
            <a:spLocks noGrp="1"/>
          </p:cNvSpPr>
          <p:nvPr>
            <p:ph type="dt" sz="half" idx="10"/>
          </p:nvPr>
        </p:nvSpPr>
        <p:spPr>
          <a:xfrm>
            <a:off x="4267200" y="6356350"/>
            <a:ext cx="1774371" cy="365125"/>
          </a:xfrm>
        </p:spPr>
        <p:txBody>
          <a:bodyPr/>
          <a:lstStyle>
            <a:lvl1pPr>
              <a:defRPr sz="900"/>
            </a:lvl1pPr>
          </a:lstStyle>
          <a:p>
            <a:r>
              <a:rPr lang="en-US"/>
              <a:t>20XX</a:t>
            </a:r>
          </a:p>
        </p:txBody>
      </p:sp>
      <p:sp>
        <p:nvSpPr>
          <p:cNvPr id="10" name="Footer Placeholder 7">
            <a:extLst>
              <a:ext uri="{FF2B5EF4-FFF2-40B4-BE49-F238E27FC236}">
                <a16:creationId xmlns:a16="http://schemas.microsoft.com/office/drawing/2014/main" id="{6026D44C-0B39-4DE1-A0FC-5615DDAAE3CE}"/>
              </a:ext>
            </a:extLst>
          </p:cNvPr>
          <p:cNvSpPr>
            <a:spLocks noGrp="1"/>
          </p:cNvSpPr>
          <p:nvPr>
            <p:ph type="ftr" sz="quarter" idx="11"/>
          </p:nvPr>
        </p:nvSpPr>
        <p:spPr>
          <a:xfrm>
            <a:off x="6479721" y="6356350"/>
            <a:ext cx="2661557" cy="365125"/>
          </a:xfrm>
        </p:spPr>
        <p:txBody>
          <a:bodyPr/>
          <a:lstStyle>
            <a:lvl1pPr>
              <a:defRPr sz="900"/>
            </a:lvl1pPr>
          </a:lstStyle>
          <a:p>
            <a:r>
              <a:rPr lang="en-US"/>
              <a:t>PRESENTATION TITLE</a:t>
            </a:r>
          </a:p>
        </p:txBody>
      </p:sp>
      <p:sp>
        <p:nvSpPr>
          <p:cNvPr id="11" name="Slide Number Placeholder 8">
            <a:extLst>
              <a:ext uri="{FF2B5EF4-FFF2-40B4-BE49-F238E27FC236}">
                <a16:creationId xmlns:a16="http://schemas.microsoft.com/office/drawing/2014/main" id="{0F8222B4-B618-42C4-8BDB-D2E4DF2F22C3}"/>
              </a:ext>
            </a:extLst>
          </p:cNvPr>
          <p:cNvSpPr>
            <a:spLocks noGrp="1"/>
          </p:cNvSpPr>
          <p:nvPr>
            <p:ph type="sldNum" sz="quarter" idx="12"/>
          </p:nvPr>
        </p:nvSpPr>
        <p:spPr>
          <a:xfrm>
            <a:off x="9579428" y="6356350"/>
            <a:ext cx="1774371" cy="365125"/>
          </a:xfrm>
        </p:spPr>
        <p:txBody>
          <a:bodyPr/>
          <a:lstStyle>
            <a:lvl1pPr>
              <a:defRPr sz="900"/>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12911404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Agenda">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D514C6BF-376E-43E8-881D-2E767426990A}"/>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t="18301" r="28341" b="23071"/>
          <a:stretch/>
        </p:blipFill>
        <p:spPr>
          <a:xfrm>
            <a:off x="5488815" y="0"/>
            <a:ext cx="6703185" cy="6858000"/>
          </a:xfrm>
          <a:prstGeom prst="rect">
            <a:avLst/>
          </a:prstGeom>
        </p:spPr>
      </p:pic>
      <p:sp>
        <p:nvSpPr>
          <p:cNvPr id="2" name="Title 1">
            <a:extLst>
              <a:ext uri="{FF2B5EF4-FFF2-40B4-BE49-F238E27FC236}">
                <a16:creationId xmlns:a16="http://schemas.microsoft.com/office/drawing/2014/main" id="{3F0A9B92-C2D0-466A-A680-A35832C452B3}"/>
              </a:ext>
            </a:extLst>
          </p:cNvPr>
          <p:cNvSpPr>
            <a:spLocks noGrp="1"/>
          </p:cNvSpPr>
          <p:nvPr>
            <p:ph type="title" hasCustomPrompt="1"/>
          </p:nvPr>
        </p:nvSpPr>
        <p:spPr>
          <a:xfrm>
            <a:off x="1333500" y="1020445"/>
            <a:ext cx="2895600" cy="1325563"/>
          </a:xfrm>
        </p:spPr>
        <p:txBody>
          <a:bodyPr anchor="b">
            <a:normAutofit/>
          </a:bodyPr>
          <a:lstStyle>
            <a:lvl1pPr>
              <a:defRPr sz="2800" spc="150" baseline="0">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2DA41CE6-5A88-4C5C-B2A4-6A5D2153B16F}"/>
              </a:ext>
            </a:extLst>
          </p:cNvPr>
          <p:cNvSpPr>
            <a:spLocks noGrp="1"/>
          </p:cNvSpPr>
          <p:nvPr>
            <p:ph idx="1"/>
          </p:nvPr>
        </p:nvSpPr>
        <p:spPr>
          <a:xfrm>
            <a:off x="1333500" y="2924175"/>
            <a:ext cx="2895600" cy="2519363"/>
          </a:xfrm>
        </p:spPr>
        <p:txBody>
          <a:bodyPr>
            <a:normAutofit/>
          </a:bodyPr>
          <a:lstStyle>
            <a:lvl1pPr marL="0" indent="0">
              <a:lnSpc>
                <a:spcPct val="150000"/>
              </a:lnSpc>
              <a:buNone/>
              <a:defRPr sz="1400">
                <a:solidFill>
                  <a:schemeClr val="bg1"/>
                </a:solidFill>
              </a:defRPr>
            </a:lvl1pPr>
            <a:lvl2pPr marL="457200" indent="0">
              <a:lnSpc>
                <a:spcPct val="150000"/>
              </a:lnSpc>
              <a:buNone/>
              <a:defRPr sz="1400">
                <a:solidFill>
                  <a:schemeClr val="bg1"/>
                </a:solidFill>
              </a:defRPr>
            </a:lvl2pPr>
            <a:lvl3pPr marL="914400" indent="0">
              <a:lnSpc>
                <a:spcPct val="150000"/>
              </a:lnSpc>
              <a:buNone/>
              <a:defRPr sz="1400">
                <a:solidFill>
                  <a:schemeClr val="bg1"/>
                </a:solidFill>
              </a:defRPr>
            </a:lvl3pPr>
            <a:lvl4pPr marL="1371600" indent="0">
              <a:lnSpc>
                <a:spcPct val="150000"/>
              </a:lnSpc>
              <a:buNone/>
              <a:defRPr sz="1400">
                <a:solidFill>
                  <a:schemeClr val="bg1"/>
                </a:solidFill>
              </a:defRPr>
            </a:lvl4pPr>
            <a:lvl5pPr marL="1828800" indent="0">
              <a:lnSpc>
                <a:spcPct val="150000"/>
              </a:lnSpc>
              <a:buNone/>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39F5093-3C53-4152-B8FE-0522E0795269}"/>
              </a:ext>
            </a:extLst>
          </p:cNvPr>
          <p:cNvSpPr>
            <a:spLocks noGrp="1"/>
          </p:cNvSpPr>
          <p:nvPr>
            <p:ph type="dt" sz="half" idx="10"/>
          </p:nvPr>
        </p:nvSpPr>
        <p:spPr>
          <a:xfrm>
            <a:off x="1333500" y="6356350"/>
            <a:ext cx="985157" cy="365125"/>
          </a:xfrm>
        </p:spPr>
        <p:txBody>
          <a:bodyPr/>
          <a:lstStyle>
            <a:lvl1pPr>
              <a:defRPr sz="900"/>
            </a:lvl1pPr>
          </a:lstStyle>
          <a:p>
            <a:r>
              <a:rPr lang="en-US"/>
              <a:t>20XX</a:t>
            </a:r>
          </a:p>
        </p:txBody>
      </p:sp>
      <p:sp>
        <p:nvSpPr>
          <p:cNvPr id="5" name="Footer Placeholder 4">
            <a:extLst>
              <a:ext uri="{FF2B5EF4-FFF2-40B4-BE49-F238E27FC236}">
                <a16:creationId xmlns:a16="http://schemas.microsoft.com/office/drawing/2014/main" id="{7727F11D-8AF8-44D6-A48B-D8C7779B8B08}"/>
              </a:ext>
            </a:extLst>
          </p:cNvPr>
          <p:cNvSpPr>
            <a:spLocks noGrp="1"/>
          </p:cNvSpPr>
          <p:nvPr>
            <p:ph type="ftr" sz="quarter" idx="11"/>
          </p:nvPr>
        </p:nvSpPr>
        <p:spPr>
          <a:xfrm>
            <a:off x="2669886" y="6356349"/>
            <a:ext cx="2482842" cy="365125"/>
          </a:xfrm>
        </p:spPr>
        <p:txBody>
          <a:bodyPr/>
          <a:lstStyle>
            <a:lvl1pPr>
              <a:defRPr sz="900"/>
            </a:lvl1pPr>
          </a:lstStyle>
          <a:p>
            <a:r>
              <a:rPr lang="en-US"/>
              <a:t>PRESENTATION TITLE</a:t>
            </a:r>
          </a:p>
        </p:txBody>
      </p:sp>
      <p:sp>
        <p:nvSpPr>
          <p:cNvPr id="6" name="Slide Number Placeholder 5">
            <a:extLst>
              <a:ext uri="{FF2B5EF4-FFF2-40B4-BE49-F238E27FC236}">
                <a16:creationId xmlns:a16="http://schemas.microsoft.com/office/drawing/2014/main" id="{658C0879-6B0F-4AF6-A997-EC61DA8964AE}"/>
              </a:ext>
            </a:extLst>
          </p:cNvPr>
          <p:cNvSpPr>
            <a:spLocks noGrp="1"/>
          </p:cNvSpPr>
          <p:nvPr>
            <p:ph type="sldNum" sz="quarter" idx="12"/>
          </p:nvPr>
        </p:nvSpPr>
        <p:spPr>
          <a:xfrm>
            <a:off x="5536305" y="6356350"/>
            <a:ext cx="987552" cy="365125"/>
          </a:xfrm>
        </p:spPr>
        <p:txBody>
          <a:bodyPr/>
          <a:lstStyle>
            <a:lvl1pPr>
              <a:defRPr sz="900"/>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9821249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roduc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A3821F-4537-4AE7-8829-C2E3AE60F6E1}"/>
              </a:ext>
            </a:extLst>
          </p:cNvPr>
          <p:cNvSpPr>
            <a:spLocks noGrp="1"/>
          </p:cNvSpPr>
          <p:nvPr>
            <p:ph type="title" hasCustomPrompt="1"/>
          </p:nvPr>
        </p:nvSpPr>
        <p:spPr>
          <a:xfrm>
            <a:off x="1362075" y="1671639"/>
            <a:ext cx="5111750" cy="1204912"/>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Text Placeholder 2">
            <a:extLst>
              <a:ext uri="{FF2B5EF4-FFF2-40B4-BE49-F238E27FC236}">
                <a16:creationId xmlns:a16="http://schemas.microsoft.com/office/drawing/2014/main" id="{92FD4279-EA62-4397-878A-73F4948DB176}"/>
              </a:ext>
            </a:extLst>
          </p:cNvPr>
          <p:cNvSpPr>
            <a:spLocks noGrp="1"/>
          </p:cNvSpPr>
          <p:nvPr>
            <p:ph type="body" idx="1"/>
          </p:nvPr>
        </p:nvSpPr>
        <p:spPr>
          <a:xfrm>
            <a:off x="1362075" y="3660774"/>
            <a:ext cx="5111750" cy="1525588"/>
          </a:xfrm>
        </p:spPr>
        <p:txBody>
          <a:bodyPr>
            <a:normAutofit/>
          </a:bodyPr>
          <a:lstStyle>
            <a:lvl1pPr marL="0" indent="0">
              <a:lnSpc>
                <a:spcPct val="100000"/>
              </a:lnSpc>
              <a:buNone/>
              <a:defRPr sz="1400" spc="50" baseline="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9C11EBF9-6826-475B-8079-C11128991BAE}"/>
              </a:ext>
            </a:extLst>
          </p:cNvPr>
          <p:cNvSpPr>
            <a:spLocks noGrp="1"/>
          </p:cNvSpPr>
          <p:nvPr>
            <p:ph type="dt" sz="half" idx="10"/>
          </p:nvPr>
        </p:nvSpPr>
        <p:spPr>
          <a:xfrm>
            <a:off x="838200" y="6356350"/>
            <a:ext cx="1219200" cy="365125"/>
          </a:xfrm>
        </p:spPr>
        <p:txBody>
          <a:bodyPr/>
          <a:lstStyle>
            <a:lvl1pPr>
              <a:defRPr sz="900"/>
            </a:lvl1pPr>
          </a:lstStyle>
          <a:p>
            <a:r>
              <a:rPr lang="en-US"/>
              <a:t>20XX</a:t>
            </a:r>
          </a:p>
        </p:txBody>
      </p:sp>
      <p:sp>
        <p:nvSpPr>
          <p:cNvPr id="5" name="Footer Placeholder 4">
            <a:extLst>
              <a:ext uri="{FF2B5EF4-FFF2-40B4-BE49-F238E27FC236}">
                <a16:creationId xmlns:a16="http://schemas.microsoft.com/office/drawing/2014/main" id="{3FB726A3-DF54-47D2-8C3A-34FD43A19E8E}"/>
              </a:ext>
            </a:extLst>
          </p:cNvPr>
          <p:cNvSpPr>
            <a:spLocks noGrp="1"/>
          </p:cNvSpPr>
          <p:nvPr>
            <p:ph type="ftr" sz="quarter" idx="11"/>
          </p:nvPr>
        </p:nvSpPr>
        <p:spPr>
          <a:xfrm>
            <a:off x="2463800" y="6356350"/>
            <a:ext cx="3479800" cy="365125"/>
          </a:xfrm>
        </p:spPr>
        <p:txBody>
          <a:bodyPr/>
          <a:lstStyle>
            <a:lvl1pPr>
              <a:defRPr sz="900"/>
            </a:lvl1pPr>
          </a:lstStyle>
          <a:p>
            <a:r>
              <a:rPr lang="en-US"/>
              <a:t>PRESENTATION TITLE</a:t>
            </a:r>
          </a:p>
        </p:txBody>
      </p:sp>
      <p:sp>
        <p:nvSpPr>
          <p:cNvPr id="6" name="Slide Number Placeholder 5">
            <a:extLst>
              <a:ext uri="{FF2B5EF4-FFF2-40B4-BE49-F238E27FC236}">
                <a16:creationId xmlns:a16="http://schemas.microsoft.com/office/drawing/2014/main" id="{D0CD125A-4493-4967-9146-841D0EF3BC63}"/>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grpSp>
        <p:nvGrpSpPr>
          <p:cNvPr id="7" name="Group 6">
            <a:extLst>
              <a:ext uri="{FF2B5EF4-FFF2-40B4-BE49-F238E27FC236}">
                <a16:creationId xmlns:a16="http://schemas.microsoft.com/office/drawing/2014/main" id="{D7A1CF8B-3479-49A3-A30E-2F2ECE962075}"/>
              </a:ext>
            </a:extLst>
          </p:cNvPr>
          <p:cNvGrpSpPr/>
          <p:nvPr userDrawn="1"/>
        </p:nvGrpSpPr>
        <p:grpSpPr>
          <a:xfrm>
            <a:off x="6953250" y="-25401"/>
            <a:ext cx="5238750" cy="6902451"/>
            <a:chOff x="6953250" y="-25401"/>
            <a:chExt cx="5238750" cy="6902451"/>
          </a:xfrm>
        </p:grpSpPr>
        <p:cxnSp>
          <p:nvCxnSpPr>
            <p:cNvPr id="14" name="Straight Connector 13">
              <a:extLst>
                <a:ext uri="{FF2B5EF4-FFF2-40B4-BE49-F238E27FC236}">
                  <a16:creationId xmlns:a16="http://schemas.microsoft.com/office/drawing/2014/main" id="{49FBD260-5143-4B12-B9F8-33E48D548909}"/>
                </a:ext>
              </a:extLst>
            </p:cNvPr>
            <p:cNvCxnSpPr/>
            <p:nvPr userDrawn="1"/>
          </p:nvCxnSpPr>
          <p:spPr>
            <a:xfrm>
              <a:off x="9096375" y="1497012"/>
              <a:ext cx="30956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D87F08D6-2CA7-4A5A-BE34-07113DCA535D}"/>
                </a:ext>
              </a:extLst>
            </p:cNvPr>
            <p:cNvCxnSpPr/>
            <p:nvPr userDrawn="1"/>
          </p:nvCxnSpPr>
          <p:spPr>
            <a:xfrm flipH="1">
              <a:off x="6953250" y="-25401"/>
              <a:ext cx="3790950" cy="69024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4973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Section Break">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5B3628-62D7-4A6D-A79F-34DE91DBA31E}"/>
              </a:ext>
            </a:extLst>
          </p:cNvPr>
          <p:cNvSpPr>
            <a:spLocks noGrp="1"/>
          </p:cNvSpPr>
          <p:nvPr>
            <p:ph type="ctrTitle" hasCustomPrompt="1"/>
          </p:nvPr>
        </p:nvSpPr>
        <p:spPr>
          <a:xfrm>
            <a:off x="6991350" y="2148840"/>
            <a:ext cx="4179570" cy="1715531"/>
          </a:xfrm>
        </p:spPr>
        <p:txBody>
          <a:bodyPr anchor="b">
            <a:noAutofit/>
          </a:bodyPr>
          <a:lstStyle>
            <a:lvl1pPr algn="l">
              <a:defRPr sz="3600" spc="150" baseline="0">
                <a:solidFill>
                  <a:schemeClr val="bg1"/>
                </a:solidFill>
              </a:defRPr>
            </a:lvl1pPr>
          </a:lstStyle>
          <a:p>
            <a:r>
              <a:rPr lang="en-US"/>
              <a:t>CLICK TO EDIT MASTER TITLE STYLE</a:t>
            </a:r>
          </a:p>
        </p:txBody>
      </p:sp>
      <p:sp>
        <p:nvSpPr>
          <p:cNvPr id="3" name="Subtitle 2">
            <a:extLst>
              <a:ext uri="{FF2B5EF4-FFF2-40B4-BE49-F238E27FC236}">
                <a16:creationId xmlns:a16="http://schemas.microsoft.com/office/drawing/2014/main" id="{55457758-A125-4CEA-A3D5-CBD010417BD2}"/>
              </a:ext>
            </a:extLst>
          </p:cNvPr>
          <p:cNvSpPr>
            <a:spLocks noGrp="1"/>
          </p:cNvSpPr>
          <p:nvPr>
            <p:ph type="subTitle" idx="1"/>
          </p:nvPr>
        </p:nvSpPr>
        <p:spPr>
          <a:xfrm>
            <a:off x="6991350" y="3962003"/>
            <a:ext cx="4179570" cy="365125"/>
          </a:xfrm>
        </p:spPr>
        <p:txBody>
          <a:bodyPr>
            <a:normAutofit/>
          </a:bodyPr>
          <a:lstStyle>
            <a:lvl1pPr marL="0" indent="0" algn="l">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Graphic 4">
            <a:extLst>
              <a:ext uri="{FF2B5EF4-FFF2-40B4-BE49-F238E27FC236}">
                <a16:creationId xmlns:a16="http://schemas.microsoft.com/office/drawing/2014/main" id="{F05D2CCB-CCFC-4A8A-ADA9-C1E4D13B968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828675"/>
            <a:ext cx="5876925" cy="5200650"/>
          </a:xfrm>
          <a:prstGeom prst="rect">
            <a:avLst/>
          </a:prstGeom>
        </p:spPr>
      </p:pic>
    </p:spTree>
    <p:extLst>
      <p:ext uri="{BB962C8B-B14F-4D97-AF65-F5344CB8AC3E}">
        <p14:creationId xmlns:p14="http://schemas.microsoft.com/office/powerpoint/2010/main" val="26995123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hart">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sp>
        <p:nvSpPr>
          <p:cNvPr id="7" name="Chart Placeholder 6">
            <a:extLst>
              <a:ext uri="{FF2B5EF4-FFF2-40B4-BE49-F238E27FC236}">
                <a16:creationId xmlns:a16="http://schemas.microsoft.com/office/drawing/2014/main" id="{08AF2DB4-A973-4307-B59C-6058A138835C}"/>
              </a:ext>
            </a:extLst>
          </p:cNvPr>
          <p:cNvSpPr>
            <a:spLocks noGrp="1"/>
          </p:cNvSpPr>
          <p:nvPr>
            <p:ph type="chart" sz="quarter" idx="13"/>
          </p:nvPr>
        </p:nvSpPr>
        <p:spPr>
          <a:xfrm>
            <a:off x="838200" y="2111608"/>
            <a:ext cx="10515600" cy="3744912"/>
          </a:xfrm>
        </p:spPr>
        <p:txBody>
          <a:bodyPr/>
          <a:lstStyle/>
          <a:p>
            <a:r>
              <a:rPr lang="en-US"/>
              <a:t>Click icon to add chart</a:t>
            </a:r>
          </a:p>
        </p:txBody>
      </p:sp>
    </p:spTree>
    <p:extLst>
      <p:ext uri="{BB962C8B-B14F-4D97-AF65-F5344CB8AC3E}">
        <p14:creationId xmlns:p14="http://schemas.microsoft.com/office/powerpoint/2010/main" val="1485277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5C4E19-B78B-4E39-B661-7E6A2E6C5002}"/>
              </a:ext>
            </a:extLst>
          </p:cNvPr>
          <p:cNvSpPr>
            <a:spLocks noGrp="1"/>
          </p:cNvSpPr>
          <p:nvPr>
            <p:ph type="title" hasCustomPrompt="1"/>
          </p:nvPr>
        </p:nvSpPr>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8" name="Table Placeholder 7">
            <a:extLst>
              <a:ext uri="{FF2B5EF4-FFF2-40B4-BE49-F238E27FC236}">
                <a16:creationId xmlns:a16="http://schemas.microsoft.com/office/drawing/2014/main" id="{C3975522-461E-4D79-B5B9-BF9471B54688}"/>
              </a:ext>
            </a:extLst>
          </p:cNvPr>
          <p:cNvSpPr>
            <a:spLocks noGrp="1"/>
          </p:cNvSpPr>
          <p:nvPr>
            <p:ph type="tbl" sz="quarter" idx="14"/>
          </p:nvPr>
        </p:nvSpPr>
        <p:spPr>
          <a:xfrm>
            <a:off x="838200" y="2111381"/>
            <a:ext cx="10515600" cy="3744913"/>
          </a:xfrm>
        </p:spPr>
        <p:txBody>
          <a:bodyPr/>
          <a:lstStyle/>
          <a:p>
            <a:r>
              <a:rPr lang="en-US"/>
              <a:t>Click icon to add table</a:t>
            </a:r>
          </a:p>
        </p:txBody>
      </p:sp>
      <p:sp>
        <p:nvSpPr>
          <p:cNvPr id="3" name="Date Placeholder 2">
            <a:extLst>
              <a:ext uri="{FF2B5EF4-FFF2-40B4-BE49-F238E27FC236}">
                <a16:creationId xmlns:a16="http://schemas.microsoft.com/office/drawing/2014/main" id="{7E085D26-FA83-4414-959E-98936A772670}"/>
              </a:ext>
            </a:extLst>
          </p:cNvPr>
          <p:cNvSpPr>
            <a:spLocks noGrp="1"/>
          </p:cNvSpPr>
          <p:nvPr>
            <p:ph type="dt" sz="half" idx="10"/>
          </p:nvPr>
        </p:nvSpPr>
        <p:spPr/>
        <p:txBody>
          <a:bodyPr/>
          <a:lstStyle>
            <a:lvl1pPr>
              <a:defRPr sz="900"/>
            </a:lvl1pPr>
          </a:lstStyle>
          <a:p>
            <a:r>
              <a:rPr lang="en-US"/>
              <a:t>20XX</a:t>
            </a:r>
          </a:p>
        </p:txBody>
      </p:sp>
      <p:sp>
        <p:nvSpPr>
          <p:cNvPr id="4" name="Footer Placeholder 3">
            <a:extLst>
              <a:ext uri="{FF2B5EF4-FFF2-40B4-BE49-F238E27FC236}">
                <a16:creationId xmlns:a16="http://schemas.microsoft.com/office/drawing/2014/main" id="{1FB52E93-DE4C-4341-8D83-F0230E38B1A1}"/>
              </a:ext>
            </a:extLst>
          </p:cNvPr>
          <p:cNvSpPr>
            <a:spLocks noGrp="1"/>
          </p:cNvSpPr>
          <p:nvPr>
            <p:ph type="ftr" sz="quarter" idx="11"/>
          </p:nvPr>
        </p:nvSpPr>
        <p:spPr/>
        <p:txBody>
          <a:bodyPr/>
          <a:lstStyle>
            <a:lvl1pPr>
              <a:defRPr sz="900"/>
            </a:lvl1pPr>
          </a:lstStyle>
          <a:p>
            <a:r>
              <a:rPr lang="en-US"/>
              <a:t>PRESENTATION TITLE</a:t>
            </a:r>
          </a:p>
        </p:txBody>
      </p:sp>
      <p:sp>
        <p:nvSpPr>
          <p:cNvPr id="5" name="Slide Number Placeholder 4">
            <a:extLst>
              <a:ext uri="{FF2B5EF4-FFF2-40B4-BE49-F238E27FC236}">
                <a16:creationId xmlns:a16="http://schemas.microsoft.com/office/drawing/2014/main" id="{AC467230-4A0F-4B18-8BA9-C3B2FDD59CB0}"/>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3370680036"/>
      </p:ext>
    </p:extLst>
  </p:cSld>
  <p:clrMapOvr>
    <a:overrideClrMapping bg1="lt1" tx1="dk1" bg2="lt2" tx2="dk2" accent1="accent1" accent2="accent2" accent3="accent3" accent4="accent4" accent5="accent5" accent6="accent6" hlink="hlink" folHlink="folHlink"/>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AEE644D4-F9A4-4237-BD5C-4B97ABA9337E}"/>
              </a:ext>
              <a:ext uri="{C183D7F6-B498-43B3-948B-1728B52AA6E4}">
                <adec:decorative xmlns:adec="http://schemas.microsoft.com/office/drawing/2017/decorative" val="1"/>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0"/>
            <a:ext cx="5581650" cy="6858000"/>
          </a:xfrm>
          <a:prstGeom prst="rect">
            <a:avLst/>
          </a:prstGeom>
        </p:spPr>
      </p:pic>
      <p:sp>
        <p:nvSpPr>
          <p:cNvPr id="2" name="Title 1">
            <a:extLst>
              <a:ext uri="{FF2B5EF4-FFF2-40B4-BE49-F238E27FC236}">
                <a16:creationId xmlns:a16="http://schemas.microsoft.com/office/drawing/2014/main" id="{C2FF67A8-55FA-435D-A18C-96D63D22B53E}"/>
              </a:ext>
            </a:extLst>
          </p:cNvPr>
          <p:cNvSpPr>
            <a:spLocks noGrp="1"/>
          </p:cNvSpPr>
          <p:nvPr>
            <p:ph type="title" hasCustomPrompt="1"/>
          </p:nvPr>
        </p:nvSpPr>
        <p:spPr>
          <a:xfrm>
            <a:off x="4657724" y="2809875"/>
            <a:ext cx="6696075" cy="1909763"/>
          </a:xfrm>
        </p:spPr>
        <p:txBody>
          <a:bodyPr anchor="b">
            <a:normAutofit/>
          </a:bodyPr>
          <a:lstStyle>
            <a:lvl1pPr>
              <a:defRPr lang="en-US" sz="2800" kern="1200" spc="150" baseline="0" dirty="0">
                <a:solidFill>
                  <a:schemeClr val="tx1"/>
                </a:solidFill>
                <a:latin typeface="+mj-lt"/>
                <a:ea typeface="+mj-ea"/>
                <a:cs typeface="+mj-cs"/>
              </a:defRPr>
            </a:lvl1pPr>
          </a:lstStyle>
          <a:p>
            <a:r>
              <a:rPr lang="en-US"/>
              <a:t>CLICK TO EDIT MASTER TITLE STYLE</a:t>
            </a:r>
          </a:p>
        </p:txBody>
      </p:sp>
      <p:sp>
        <p:nvSpPr>
          <p:cNvPr id="10" name="Subtitle 2">
            <a:extLst>
              <a:ext uri="{FF2B5EF4-FFF2-40B4-BE49-F238E27FC236}">
                <a16:creationId xmlns:a16="http://schemas.microsoft.com/office/drawing/2014/main" id="{104828DA-5EC5-4A00-9A7B-CD9668EF24D1}"/>
              </a:ext>
            </a:extLst>
          </p:cNvPr>
          <p:cNvSpPr>
            <a:spLocks noGrp="1"/>
          </p:cNvSpPr>
          <p:nvPr>
            <p:ph type="subTitle" idx="1"/>
          </p:nvPr>
        </p:nvSpPr>
        <p:spPr>
          <a:xfrm>
            <a:off x="4657725" y="5028803"/>
            <a:ext cx="6696074" cy="365125"/>
          </a:xfrm>
        </p:spPr>
        <p:txBody>
          <a:bodyPr anchor="b">
            <a:normAutofit/>
          </a:bodyPr>
          <a:lstStyle>
            <a:lvl1pPr marL="0" indent="0" algn="l">
              <a:buNone/>
              <a:defRPr sz="1600">
                <a:solidFill>
                  <a:schemeClr val="bg2">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3" name="Date Placeholder 2">
            <a:extLst>
              <a:ext uri="{FF2B5EF4-FFF2-40B4-BE49-F238E27FC236}">
                <a16:creationId xmlns:a16="http://schemas.microsoft.com/office/drawing/2014/main" id="{D9303E9A-96BC-4283-A6E1-5948AEB119F4}"/>
              </a:ext>
            </a:extLst>
          </p:cNvPr>
          <p:cNvSpPr>
            <a:spLocks noGrp="1"/>
          </p:cNvSpPr>
          <p:nvPr>
            <p:ph type="dt" sz="half" idx="10"/>
          </p:nvPr>
        </p:nvSpPr>
        <p:spPr>
          <a:xfrm>
            <a:off x="4676774" y="6356350"/>
            <a:ext cx="1695450" cy="365125"/>
          </a:xfrm>
        </p:spPr>
        <p:txBody>
          <a:bodyPr/>
          <a:lstStyle>
            <a:lvl1pPr>
              <a:defRPr sz="900"/>
            </a:lvl1pPr>
          </a:lstStyle>
          <a:p>
            <a:r>
              <a:rPr lang="en-US"/>
              <a:t>20XX</a:t>
            </a:r>
          </a:p>
        </p:txBody>
      </p:sp>
      <p:sp>
        <p:nvSpPr>
          <p:cNvPr id="4" name="Footer Placeholder 3">
            <a:extLst>
              <a:ext uri="{FF2B5EF4-FFF2-40B4-BE49-F238E27FC236}">
                <a16:creationId xmlns:a16="http://schemas.microsoft.com/office/drawing/2014/main" id="{45A19C49-052B-4D3E-B227-1D787463CE96}"/>
              </a:ext>
            </a:extLst>
          </p:cNvPr>
          <p:cNvSpPr>
            <a:spLocks noGrp="1"/>
          </p:cNvSpPr>
          <p:nvPr>
            <p:ph type="ftr" sz="quarter" idx="11"/>
          </p:nvPr>
        </p:nvSpPr>
        <p:spPr>
          <a:xfrm>
            <a:off x="6743699" y="6356350"/>
            <a:ext cx="2543175" cy="365125"/>
          </a:xfrm>
        </p:spPr>
        <p:txBody>
          <a:bodyPr/>
          <a:lstStyle>
            <a:lvl1pPr>
              <a:defRPr sz="900"/>
            </a:lvl1pPr>
          </a:lstStyle>
          <a:p>
            <a:r>
              <a:rPr lang="en-US"/>
              <a:t>PRESENTATION TITLE</a:t>
            </a:r>
          </a:p>
        </p:txBody>
      </p:sp>
      <p:sp>
        <p:nvSpPr>
          <p:cNvPr id="5" name="Slide Number Placeholder 4">
            <a:extLst>
              <a:ext uri="{FF2B5EF4-FFF2-40B4-BE49-F238E27FC236}">
                <a16:creationId xmlns:a16="http://schemas.microsoft.com/office/drawing/2014/main" id="{4E5E724A-95F0-41B6-A77E-EDD067272C27}"/>
              </a:ext>
            </a:extLst>
          </p:cNvPr>
          <p:cNvSpPr>
            <a:spLocks noGrp="1"/>
          </p:cNvSpPr>
          <p:nvPr>
            <p:ph type="sldNum" sz="quarter" idx="12"/>
          </p:nvPr>
        </p:nvSpPr>
        <p:spPr>
          <a:xfrm>
            <a:off x="9658350" y="6356350"/>
            <a:ext cx="1695450" cy="365125"/>
          </a:xfrm>
        </p:spPr>
        <p:txBody>
          <a:bodyPr/>
          <a:lstStyle>
            <a:lvl1pPr>
              <a:defRPr sz="900"/>
            </a:lvl1pPr>
          </a:lstStyle>
          <a:p>
            <a:fld id="{A49DFD55-3C28-40EF-9E31-A92D2E4017FF}" type="slidenum">
              <a:rPr lang="en-US" smtClean="0"/>
              <a:pPr/>
              <a:t>‹#›</a:t>
            </a:fld>
            <a:endParaRPr lang="en-US"/>
          </a:p>
        </p:txBody>
      </p:sp>
      <p:cxnSp>
        <p:nvCxnSpPr>
          <p:cNvPr id="9" name="Straight Connector 8">
            <a:extLst>
              <a:ext uri="{FF2B5EF4-FFF2-40B4-BE49-F238E27FC236}">
                <a16:creationId xmlns:a16="http://schemas.microsoft.com/office/drawing/2014/main" id="{BDAC7E4E-FE06-4E90-8107-6B543E5515ED}"/>
              </a:ext>
              <a:ext uri="{C183D7F6-B498-43B3-948B-1728B52AA6E4}">
                <adec:decorative xmlns:adec="http://schemas.microsoft.com/office/drawing/2017/decorative" val="1"/>
              </a:ext>
            </a:extLst>
          </p:cNvPr>
          <p:cNvCxnSpPr/>
          <p:nvPr userDrawn="1"/>
        </p:nvCxnSpPr>
        <p:spPr>
          <a:xfrm flipV="1">
            <a:off x="2209800" y="0"/>
            <a:ext cx="2438400" cy="6858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30656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am Slide 4 People">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487181" y="2886074"/>
            <a:ext cx="1845511" cy="1845511"/>
          </a:xfrm>
          <a:solidFill>
            <a:schemeClr val="bg1">
              <a:lumMod val="95000"/>
            </a:schemeClr>
          </a:solidFill>
        </p:spPr>
        <p:txBody>
          <a:bodyPr/>
          <a:lstStyle/>
          <a:p>
            <a:r>
              <a:rPr lang="en-US"/>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228568"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487181" y="5464114"/>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3836914" y="2886074"/>
            <a:ext cx="1845511" cy="1845511"/>
          </a:xfrm>
          <a:solidFill>
            <a:schemeClr val="bg1">
              <a:lumMod val="95000"/>
            </a:schemeClr>
          </a:solidFill>
        </p:spPr>
        <p:txBody>
          <a:bodyPr/>
          <a:lstStyle/>
          <a:p>
            <a:r>
              <a:rPr lang="en-US"/>
              <a:t>Click icon to add picture</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578300" y="5084524"/>
            <a:ext cx="233081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36913" y="5478796"/>
            <a:ext cx="1855949"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8" name="Picture Placeholder 10">
            <a:extLst>
              <a:ext uri="{FF2B5EF4-FFF2-40B4-BE49-F238E27FC236}">
                <a16:creationId xmlns:a16="http://schemas.microsoft.com/office/drawing/2014/main" id="{4EBC7D6F-397D-4C5A-AA62-F683F88531A2}"/>
              </a:ext>
            </a:extLst>
          </p:cNvPr>
          <p:cNvSpPr>
            <a:spLocks noGrp="1"/>
          </p:cNvSpPr>
          <p:nvPr>
            <p:ph type="pic" sz="quarter" idx="16"/>
          </p:nvPr>
        </p:nvSpPr>
        <p:spPr>
          <a:xfrm>
            <a:off x="6327578" y="2886074"/>
            <a:ext cx="1845511" cy="1845511"/>
          </a:xfrm>
          <a:solidFill>
            <a:schemeClr val="bg1">
              <a:lumMod val="95000"/>
            </a:schemeClr>
          </a:solidFill>
        </p:spPr>
        <p:txBody>
          <a:bodyPr/>
          <a:lstStyle/>
          <a:p>
            <a:pPr lvl="1"/>
            <a:r>
              <a:rPr lang="en-US"/>
              <a:t>Click icon to add picture</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068964" y="5084524"/>
            <a:ext cx="2317707"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327577" y="5478796"/>
            <a:ext cx="1845511"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8747458" y="2886074"/>
            <a:ext cx="1845511" cy="1845511"/>
          </a:xfrm>
          <a:solidFill>
            <a:schemeClr val="bg1">
              <a:lumMod val="95000"/>
            </a:schemeClr>
          </a:solidFill>
        </p:spPr>
        <p:txBody>
          <a:bodyPr/>
          <a:lstStyle/>
          <a:p>
            <a:r>
              <a:rPr lang="en-US"/>
              <a:t>Click icon to add picture</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488845" y="5084524"/>
            <a:ext cx="2317706" cy="343061"/>
          </a:xfrm>
        </p:spPr>
        <p:txBody>
          <a:bodyPr anchor="ctr">
            <a:noAutofit/>
          </a:bodyPr>
          <a:lstStyle>
            <a:lvl1pPr marL="0" indent="0" algn="ctr">
              <a:buNone/>
              <a:defRPr lang="en-US" sz="140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7458" y="5464114"/>
            <a:ext cx="1845510" cy="343061"/>
          </a:xfrm>
        </p:spPr>
        <p:txBody>
          <a:bodyPr anchor="t">
            <a:noAutofit/>
          </a:bodyPr>
          <a:lstStyle>
            <a:lvl1pPr marL="0" indent="0" algn="ctr">
              <a:buNone/>
              <a:defRPr lang="en-US" sz="1000" kern="1200" spc="150" baseline="0" dirty="0" smtClean="0">
                <a:solidFill>
                  <a:schemeClr val="tx1"/>
                </a:solidFill>
                <a:latin typeface="+mn-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lvl1pPr>
          </a:lstStyle>
          <a:p>
            <a:r>
              <a:rPr lang="en-US"/>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lvl1pPr>
          </a:lstStyle>
          <a:p>
            <a:r>
              <a:rPr lang="en-US"/>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lvl1pPr>
          </a:lstStyle>
          <a:p>
            <a:fld id="{A49DFD55-3C28-40EF-9E31-A92D2E4017FF}" type="slidenum">
              <a:rPr lang="en-US" smtClean="0"/>
              <a:pPr/>
              <a:t>‹#›</a:t>
            </a:fld>
            <a:endParaRPr lang="en-US"/>
          </a:p>
        </p:txBody>
      </p:sp>
      <p:grpSp>
        <p:nvGrpSpPr>
          <p:cNvPr id="4" name="Group 3">
            <a:extLst>
              <a:ext uri="{FF2B5EF4-FFF2-40B4-BE49-F238E27FC236}">
                <a16:creationId xmlns:a16="http://schemas.microsoft.com/office/drawing/2014/main" id="{73C911F2-9041-416A-B83C-F23B354E063B}"/>
              </a:ext>
              <a:ext uri="{C183D7F6-B498-43B3-948B-1728B52AA6E4}">
                <adec:decorative xmlns:adec="http://schemas.microsoft.com/office/drawing/2017/decorative" val="1"/>
              </a:ext>
            </a:extLst>
          </p:cNvPr>
          <p:cNvGrpSpPr/>
          <p:nvPr userDrawn="1"/>
        </p:nvGrpSpPr>
        <p:grpSpPr>
          <a:xfrm>
            <a:off x="7334250" y="0"/>
            <a:ext cx="4857750" cy="1724025"/>
            <a:chOff x="7334250" y="0"/>
            <a:chExt cx="4857750" cy="1724025"/>
          </a:xfrm>
        </p:grpSpPr>
        <p:cxnSp>
          <p:nvCxnSpPr>
            <p:cNvPr id="10" name="Straight Connector 9">
              <a:extLst>
                <a:ext uri="{FF2B5EF4-FFF2-40B4-BE49-F238E27FC236}">
                  <a16:creationId xmlns:a16="http://schemas.microsoft.com/office/drawing/2014/main" id="{4E4B72DA-52CB-4D39-A342-8857B4D959B2}"/>
                </a:ext>
              </a:extLst>
            </p:cNvPr>
            <p:cNvCxnSpPr/>
            <p:nvPr userDrawn="1"/>
          </p:nvCxnSpPr>
          <p:spPr>
            <a:xfrm flipH="1" flipV="1">
              <a:off x="7334250" y="0"/>
              <a:ext cx="4857750" cy="76200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21D9BCDA-DFB7-41A4-A7C7-CEE86CEDCBE5}"/>
                </a:ext>
              </a:extLst>
            </p:cNvPr>
            <p:cNvCxnSpPr>
              <a:cxnSpLocks/>
            </p:cNvCxnSpPr>
            <p:nvPr userDrawn="1"/>
          </p:nvCxnSpPr>
          <p:spPr>
            <a:xfrm>
              <a:off x="11487150" y="0"/>
              <a:ext cx="704850" cy="172402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951227852"/>
      </p:ext>
    </p:extLst>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am Slide 8 People">
    <p:bg>
      <p:bgPr>
        <a:solidFill>
          <a:schemeClr val="bg1"/>
        </a:solidFill>
        <a:effectLst/>
      </p:bgPr>
    </p:bg>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87AAB93-862D-455E-9E73-3D0DAEFDEDB4}"/>
              </a:ext>
              <a:ext uri="{C183D7F6-B498-43B3-948B-1728B52AA6E4}">
                <adec:decorative xmlns:adec="http://schemas.microsoft.com/office/drawing/2017/decorative" val="1"/>
              </a:ext>
            </a:extLst>
          </p:cNvPr>
          <p:cNvGrpSpPr/>
          <p:nvPr userDrawn="1"/>
        </p:nvGrpSpPr>
        <p:grpSpPr>
          <a:xfrm>
            <a:off x="0" y="473953"/>
            <a:ext cx="12192000" cy="5621336"/>
            <a:chOff x="0" y="473953"/>
            <a:chExt cx="12192000" cy="5621336"/>
          </a:xfrm>
        </p:grpSpPr>
        <p:pic>
          <p:nvPicPr>
            <p:cNvPr id="13" name="Graphic 12">
              <a:extLst>
                <a:ext uri="{FF2B5EF4-FFF2-40B4-BE49-F238E27FC236}">
                  <a16:creationId xmlns:a16="http://schemas.microsoft.com/office/drawing/2014/main" id="{B0DFD584-E5CF-41EF-B51E-679CE22DDF93}"/>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0" y="473953"/>
              <a:ext cx="2057400" cy="1647825"/>
            </a:xfrm>
            <a:prstGeom prst="rect">
              <a:avLst/>
            </a:prstGeom>
          </p:spPr>
        </p:pic>
        <p:pic>
          <p:nvPicPr>
            <p:cNvPr id="14" name="Graphic 13">
              <a:extLst>
                <a:ext uri="{FF2B5EF4-FFF2-40B4-BE49-F238E27FC236}">
                  <a16:creationId xmlns:a16="http://schemas.microsoft.com/office/drawing/2014/main" id="{E5C02DDF-25A6-42C7-9525-F279CE2095C0}"/>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049000" y="5180889"/>
              <a:ext cx="1143000" cy="914400"/>
            </a:xfrm>
            <a:prstGeom prst="rect">
              <a:avLst/>
            </a:prstGeom>
          </p:spPr>
        </p:pic>
      </p:grpSp>
      <p:sp>
        <p:nvSpPr>
          <p:cNvPr id="2" name="Title 1">
            <a:extLst>
              <a:ext uri="{FF2B5EF4-FFF2-40B4-BE49-F238E27FC236}">
                <a16:creationId xmlns:a16="http://schemas.microsoft.com/office/drawing/2014/main" id="{81CF3B5C-31C4-46BA-9FAD-72DF917A84DA}"/>
              </a:ext>
            </a:extLst>
          </p:cNvPr>
          <p:cNvSpPr>
            <a:spLocks noGrp="1"/>
          </p:cNvSpPr>
          <p:nvPr>
            <p:ph type="title" hasCustomPrompt="1"/>
          </p:nvPr>
        </p:nvSpPr>
        <p:spPr>
          <a:xfrm>
            <a:off x="1885156" y="892177"/>
            <a:ext cx="8421688" cy="1325563"/>
          </a:xfrm>
        </p:spPr>
        <p:txBody>
          <a:bodyPr>
            <a:normAutofit/>
          </a:bodyPr>
          <a:lstStyle>
            <a:lvl1pPr algn="ctr">
              <a:defRPr lang="en-US" sz="2800" kern="1200" spc="150" baseline="0" dirty="0">
                <a:solidFill>
                  <a:schemeClr val="tx1"/>
                </a:solidFill>
                <a:latin typeface="+mj-lt"/>
                <a:ea typeface="+mj-ea"/>
                <a:cs typeface="+mj-cs"/>
              </a:defRPr>
            </a:lvl1pPr>
          </a:lstStyle>
          <a:p>
            <a:r>
              <a:rPr lang="en-US"/>
              <a:t>CLICK TO EDIT MASTER TITLE STYLE</a:t>
            </a:r>
          </a:p>
        </p:txBody>
      </p:sp>
      <p:sp>
        <p:nvSpPr>
          <p:cNvPr id="11" name="Picture Placeholder 10">
            <a:extLst>
              <a:ext uri="{FF2B5EF4-FFF2-40B4-BE49-F238E27FC236}">
                <a16:creationId xmlns:a16="http://schemas.microsoft.com/office/drawing/2014/main" id="{B0BDE76A-30A6-4268-9656-28A484C3DCC9}"/>
              </a:ext>
            </a:extLst>
          </p:cNvPr>
          <p:cNvSpPr>
            <a:spLocks noGrp="1"/>
          </p:cNvSpPr>
          <p:nvPr>
            <p:ph type="pic" sz="quarter" idx="14"/>
          </p:nvPr>
        </p:nvSpPr>
        <p:spPr>
          <a:xfrm>
            <a:off x="1877176" y="2428875"/>
            <a:ext cx="1066800" cy="1066800"/>
          </a:xfrm>
          <a:solidFill>
            <a:schemeClr val="tx1"/>
          </a:solidFill>
        </p:spPr>
        <p:txBody>
          <a:bodyPr>
            <a:normAutofit/>
          </a:bodyPr>
          <a:lstStyle>
            <a:lvl1pPr marL="0" indent="0" algn="l">
              <a:lnSpc>
                <a:spcPct val="100000"/>
              </a:lnSpc>
              <a:buFont typeface="Arial" panose="020B0604020202020204" pitchFamily="34" charset="0"/>
              <a:buNone/>
              <a:defRPr sz="900">
                <a:solidFill>
                  <a:sysClr val="windowText" lastClr="000000"/>
                </a:solidFill>
              </a:defRPr>
            </a:lvl1pPr>
          </a:lstStyle>
          <a:p>
            <a:r>
              <a:rPr lang="en-US"/>
              <a:t>Click icon to add picture</a:t>
            </a:r>
          </a:p>
        </p:txBody>
      </p:sp>
      <p:sp>
        <p:nvSpPr>
          <p:cNvPr id="3" name="Text Placeholder 2">
            <a:extLst>
              <a:ext uri="{FF2B5EF4-FFF2-40B4-BE49-F238E27FC236}">
                <a16:creationId xmlns:a16="http://schemas.microsoft.com/office/drawing/2014/main" id="{B659CD1F-9DFB-4048-9B9B-2BD7D4EC6400}"/>
              </a:ext>
            </a:extLst>
          </p:cNvPr>
          <p:cNvSpPr>
            <a:spLocks noGrp="1"/>
          </p:cNvSpPr>
          <p:nvPr>
            <p:ph type="body" idx="1" hasCustomPrompt="1"/>
          </p:nvPr>
        </p:nvSpPr>
        <p:spPr>
          <a:xfrm>
            <a:off x="1500168"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6" name="Text Placeholder 2">
            <a:extLst>
              <a:ext uri="{FF2B5EF4-FFF2-40B4-BE49-F238E27FC236}">
                <a16:creationId xmlns:a16="http://schemas.microsoft.com/office/drawing/2014/main" id="{A02C0876-23F7-41FA-9AC9-721097D1A3CD}"/>
              </a:ext>
            </a:extLst>
          </p:cNvPr>
          <p:cNvSpPr>
            <a:spLocks noGrp="1"/>
          </p:cNvSpPr>
          <p:nvPr>
            <p:ph type="body" idx="21" hasCustomPrompt="1"/>
          </p:nvPr>
        </p:nvSpPr>
        <p:spPr>
          <a:xfrm>
            <a:off x="1500168"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7" name="Picture Placeholder 10">
            <a:extLst>
              <a:ext uri="{FF2B5EF4-FFF2-40B4-BE49-F238E27FC236}">
                <a16:creationId xmlns:a16="http://schemas.microsoft.com/office/drawing/2014/main" id="{C4CA5C9C-91D5-44B1-A82A-A49732B4691A}"/>
              </a:ext>
            </a:extLst>
          </p:cNvPr>
          <p:cNvSpPr>
            <a:spLocks noGrp="1"/>
          </p:cNvSpPr>
          <p:nvPr>
            <p:ph type="pic" sz="quarter" idx="15"/>
          </p:nvPr>
        </p:nvSpPr>
        <p:spPr>
          <a:xfrm>
            <a:off x="4226270"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23" name="Text Placeholder 2">
            <a:extLst>
              <a:ext uri="{FF2B5EF4-FFF2-40B4-BE49-F238E27FC236}">
                <a16:creationId xmlns:a16="http://schemas.microsoft.com/office/drawing/2014/main" id="{572D0301-10F1-41B4-BEF8-C53FA4D66214}"/>
              </a:ext>
            </a:extLst>
          </p:cNvPr>
          <p:cNvSpPr>
            <a:spLocks noGrp="1"/>
          </p:cNvSpPr>
          <p:nvPr>
            <p:ph type="body" idx="18" hasCustomPrompt="1"/>
          </p:nvPr>
        </p:nvSpPr>
        <p:spPr>
          <a:xfrm>
            <a:off x="3849262"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7" name="Text Placeholder 2">
            <a:extLst>
              <a:ext uri="{FF2B5EF4-FFF2-40B4-BE49-F238E27FC236}">
                <a16:creationId xmlns:a16="http://schemas.microsoft.com/office/drawing/2014/main" id="{7ADEB263-F204-4A78-A5E0-7361EFE0B921}"/>
              </a:ext>
            </a:extLst>
          </p:cNvPr>
          <p:cNvSpPr>
            <a:spLocks noGrp="1"/>
          </p:cNvSpPr>
          <p:nvPr>
            <p:ph type="body" idx="22" hasCustomPrompt="1"/>
          </p:nvPr>
        </p:nvSpPr>
        <p:spPr>
          <a:xfrm>
            <a:off x="3849262" y="3809747"/>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2" name="Picture Placeholder 10">
            <a:extLst>
              <a:ext uri="{FF2B5EF4-FFF2-40B4-BE49-F238E27FC236}">
                <a16:creationId xmlns:a16="http://schemas.microsoft.com/office/drawing/2014/main" id="{1938DB4D-239F-4E8E-8802-0470B0131189}"/>
              </a:ext>
            </a:extLst>
          </p:cNvPr>
          <p:cNvSpPr>
            <a:spLocks noGrp="1"/>
          </p:cNvSpPr>
          <p:nvPr>
            <p:ph type="pic" sz="quarter" idx="37"/>
          </p:nvPr>
        </p:nvSpPr>
        <p:spPr>
          <a:xfrm>
            <a:off x="665558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24" name="Text Placeholder 2">
            <a:extLst>
              <a:ext uri="{FF2B5EF4-FFF2-40B4-BE49-F238E27FC236}">
                <a16:creationId xmlns:a16="http://schemas.microsoft.com/office/drawing/2014/main" id="{E767B9DE-7410-43CC-90CF-52D67EF03D48}"/>
              </a:ext>
            </a:extLst>
          </p:cNvPr>
          <p:cNvSpPr>
            <a:spLocks noGrp="1"/>
          </p:cNvSpPr>
          <p:nvPr>
            <p:ph type="body" idx="19" hasCustomPrompt="1"/>
          </p:nvPr>
        </p:nvSpPr>
        <p:spPr>
          <a:xfrm>
            <a:off x="6198355" y="3654378"/>
            <a:ext cx="2105135"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8" name="Text Placeholder 2">
            <a:extLst>
              <a:ext uri="{FF2B5EF4-FFF2-40B4-BE49-F238E27FC236}">
                <a16:creationId xmlns:a16="http://schemas.microsoft.com/office/drawing/2014/main" id="{103678F5-B025-46E2-BD45-E77861487165}"/>
              </a:ext>
            </a:extLst>
          </p:cNvPr>
          <p:cNvSpPr>
            <a:spLocks noGrp="1"/>
          </p:cNvSpPr>
          <p:nvPr>
            <p:ph type="body" idx="23" hasCustomPrompt="1"/>
          </p:nvPr>
        </p:nvSpPr>
        <p:spPr>
          <a:xfrm>
            <a:off x="6095999" y="3809747"/>
            <a:ext cx="2299855"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19" name="Picture Placeholder 10">
            <a:extLst>
              <a:ext uri="{FF2B5EF4-FFF2-40B4-BE49-F238E27FC236}">
                <a16:creationId xmlns:a16="http://schemas.microsoft.com/office/drawing/2014/main" id="{92E6B581-A522-4758-A9A4-8B9C7B860CF2}"/>
              </a:ext>
            </a:extLst>
          </p:cNvPr>
          <p:cNvSpPr>
            <a:spLocks noGrp="1"/>
          </p:cNvSpPr>
          <p:nvPr>
            <p:ph type="pic" sz="quarter" idx="17"/>
          </p:nvPr>
        </p:nvSpPr>
        <p:spPr>
          <a:xfrm>
            <a:off x="9136814" y="2428875"/>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25" name="Text Placeholder 2">
            <a:extLst>
              <a:ext uri="{FF2B5EF4-FFF2-40B4-BE49-F238E27FC236}">
                <a16:creationId xmlns:a16="http://schemas.microsoft.com/office/drawing/2014/main" id="{E13DFE1F-4534-4828-990E-B052F51FC65C}"/>
              </a:ext>
            </a:extLst>
          </p:cNvPr>
          <p:cNvSpPr>
            <a:spLocks noGrp="1"/>
          </p:cNvSpPr>
          <p:nvPr>
            <p:ph type="body" idx="20" hasCustomPrompt="1"/>
          </p:nvPr>
        </p:nvSpPr>
        <p:spPr>
          <a:xfrm>
            <a:off x="8759806" y="3654378"/>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29" name="Text Placeholder 2">
            <a:extLst>
              <a:ext uri="{FF2B5EF4-FFF2-40B4-BE49-F238E27FC236}">
                <a16:creationId xmlns:a16="http://schemas.microsoft.com/office/drawing/2014/main" id="{7E3F385B-4DD9-4F3C-A02B-179B9FA61292}"/>
              </a:ext>
            </a:extLst>
          </p:cNvPr>
          <p:cNvSpPr>
            <a:spLocks noGrp="1"/>
          </p:cNvSpPr>
          <p:nvPr>
            <p:ph type="body" idx="24" hasCustomPrompt="1"/>
          </p:nvPr>
        </p:nvSpPr>
        <p:spPr>
          <a:xfrm>
            <a:off x="8744480" y="3809747"/>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5" name="Picture Placeholder 10">
            <a:extLst>
              <a:ext uri="{FF2B5EF4-FFF2-40B4-BE49-F238E27FC236}">
                <a16:creationId xmlns:a16="http://schemas.microsoft.com/office/drawing/2014/main" id="{1EBAEB1D-A7F9-4F90-B642-4277D3802BAB}"/>
              </a:ext>
            </a:extLst>
          </p:cNvPr>
          <p:cNvSpPr>
            <a:spLocks noGrp="1"/>
          </p:cNvSpPr>
          <p:nvPr>
            <p:ph type="pic" sz="quarter" idx="26"/>
          </p:nvPr>
        </p:nvSpPr>
        <p:spPr>
          <a:xfrm>
            <a:off x="1877176"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54" name="Text Placeholder 2">
            <a:extLst>
              <a:ext uri="{FF2B5EF4-FFF2-40B4-BE49-F238E27FC236}">
                <a16:creationId xmlns:a16="http://schemas.microsoft.com/office/drawing/2014/main" id="{22930C5B-603C-494E-A467-8B394D01D406}"/>
              </a:ext>
            </a:extLst>
          </p:cNvPr>
          <p:cNvSpPr>
            <a:spLocks noGrp="1"/>
          </p:cNvSpPr>
          <p:nvPr>
            <p:ph type="body" idx="25" hasCustomPrompt="1"/>
          </p:nvPr>
        </p:nvSpPr>
        <p:spPr>
          <a:xfrm>
            <a:off x="1500168"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2" name="Text Placeholder 2">
            <a:extLst>
              <a:ext uri="{FF2B5EF4-FFF2-40B4-BE49-F238E27FC236}">
                <a16:creationId xmlns:a16="http://schemas.microsoft.com/office/drawing/2014/main" id="{540C455F-A23B-493F-B95E-AB485D91DA6A}"/>
              </a:ext>
            </a:extLst>
          </p:cNvPr>
          <p:cNvSpPr>
            <a:spLocks noGrp="1"/>
          </p:cNvSpPr>
          <p:nvPr>
            <p:ph type="body" idx="33" hasCustomPrompt="1"/>
          </p:nvPr>
        </p:nvSpPr>
        <p:spPr>
          <a:xfrm>
            <a:off x="1500168"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6" name="Picture Placeholder 10">
            <a:extLst>
              <a:ext uri="{FF2B5EF4-FFF2-40B4-BE49-F238E27FC236}">
                <a16:creationId xmlns:a16="http://schemas.microsoft.com/office/drawing/2014/main" id="{9461A69E-14C8-4325-89AF-D4257C1C05BA}"/>
              </a:ext>
            </a:extLst>
          </p:cNvPr>
          <p:cNvSpPr>
            <a:spLocks noGrp="1"/>
          </p:cNvSpPr>
          <p:nvPr>
            <p:ph type="pic" sz="quarter" idx="27"/>
          </p:nvPr>
        </p:nvSpPr>
        <p:spPr>
          <a:xfrm>
            <a:off x="4226270"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59" name="Text Placeholder 2">
            <a:extLst>
              <a:ext uri="{FF2B5EF4-FFF2-40B4-BE49-F238E27FC236}">
                <a16:creationId xmlns:a16="http://schemas.microsoft.com/office/drawing/2014/main" id="{6D1C374C-DAF7-40EF-B279-4EC7A2AFE6A2}"/>
              </a:ext>
            </a:extLst>
          </p:cNvPr>
          <p:cNvSpPr>
            <a:spLocks noGrp="1"/>
          </p:cNvSpPr>
          <p:nvPr>
            <p:ph type="body" idx="30" hasCustomPrompt="1"/>
          </p:nvPr>
        </p:nvSpPr>
        <p:spPr>
          <a:xfrm>
            <a:off x="3849262"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3" name="Text Placeholder 2">
            <a:extLst>
              <a:ext uri="{FF2B5EF4-FFF2-40B4-BE49-F238E27FC236}">
                <a16:creationId xmlns:a16="http://schemas.microsoft.com/office/drawing/2014/main" id="{421FF438-E4E8-4643-BCB3-4A1C12429042}"/>
              </a:ext>
            </a:extLst>
          </p:cNvPr>
          <p:cNvSpPr>
            <a:spLocks noGrp="1"/>
          </p:cNvSpPr>
          <p:nvPr>
            <p:ph type="body" idx="34" hasCustomPrompt="1"/>
          </p:nvPr>
        </p:nvSpPr>
        <p:spPr>
          <a:xfrm>
            <a:off x="3849262" y="5668583"/>
            <a:ext cx="1828800"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33" name="Picture Placeholder 10">
            <a:extLst>
              <a:ext uri="{FF2B5EF4-FFF2-40B4-BE49-F238E27FC236}">
                <a16:creationId xmlns:a16="http://schemas.microsoft.com/office/drawing/2014/main" id="{E029C5CA-EDDA-4BF9-9051-8B09E98EE1E2}"/>
              </a:ext>
            </a:extLst>
          </p:cNvPr>
          <p:cNvSpPr>
            <a:spLocks noGrp="1"/>
          </p:cNvSpPr>
          <p:nvPr>
            <p:ph type="pic" sz="quarter" idx="38"/>
          </p:nvPr>
        </p:nvSpPr>
        <p:spPr>
          <a:xfrm>
            <a:off x="665558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60" name="Text Placeholder 2">
            <a:extLst>
              <a:ext uri="{FF2B5EF4-FFF2-40B4-BE49-F238E27FC236}">
                <a16:creationId xmlns:a16="http://schemas.microsoft.com/office/drawing/2014/main" id="{D4FEDD19-A7BA-45BB-93A0-F1E896C9F26D}"/>
              </a:ext>
            </a:extLst>
          </p:cNvPr>
          <p:cNvSpPr>
            <a:spLocks noGrp="1"/>
          </p:cNvSpPr>
          <p:nvPr>
            <p:ph type="body" idx="31" hasCustomPrompt="1"/>
          </p:nvPr>
        </p:nvSpPr>
        <p:spPr>
          <a:xfrm>
            <a:off x="633992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4" name="Text Placeholder 2">
            <a:extLst>
              <a:ext uri="{FF2B5EF4-FFF2-40B4-BE49-F238E27FC236}">
                <a16:creationId xmlns:a16="http://schemas.microsoft.com/office/drawing/2014/main" id="{A12F0175-7AEE-46B1-9590-D4A427680DC7}"/>
              </a:ext>
            </a:extLst>
          </p:cNvPr>
          <p:cNvSpPr>
            <a:spLocks noGrp="1"/>
          </p:cNvSpPr>
          <p:nvPr>
            <p:ph type="body" idx="35" hasCustomPrompt="1"/>
          </p:nvPr>
        </p:nvSpPr>
        <p:spPr>
          <a:xfrm>
            <a:off x="6339926" y="5668583"/>
            <a:ext cx="1813474"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58" name="Picture Placeholder 10">
            <a:extLst>
              <a:ext uri="{FF2B5EF4-FFF2-40B4-BE49-F238E27FC236}">
                <a16:creationId xmlns:a16="http://schemas.microsoft.com/office/drawing/2014/main" id="{622ED9F4-EB9B-4588-8501-BFECB846EE73}"/>
              </a:ext>
            </a:extLst>
          </p:cNvPr>
          <p:cNvSpPr>
            <a:spLocks noGrp="1"/>
          </p:cNvSpPr>
          <p:nvPr>
            <p:ph type="pic" sz="quarter" idx="29"/>
          </p:nvPr>
        </p:nvSpPr>
        <p:spPr>
          <a:xfrm>
            <a:off x="9136814" y="4287711"/>
            <a:ext cx="1066800" cy="1066800"/>
          </a:xfrm>
          <a:solidFill>
            <a:schemeClr val="tx1"/>
          </a:solidFill>
        </p:spPr>
        <p:txBody>
          <a:bodyPr>
            <a:normAutofit/>
          </a:bodyPr>
          <a:lstStyle>
            <a:lvl1pPr marL="0" indent="0" algn="l">
              <a:lnSpc>
                <a:spcPct val="100000"/>
              </a:lnSpc>
              <a:buNone/>
              <a:defRPr sz="900">
                <a:solidFill>
                  <a:sysClr val="windowText" lastClr="000000"/>
                </a:solidFill>
              </a:defRPr>
            </a:lvl1pPr>
          </a:lstStyle>
          <a:p>
            <a:r>
              <a:rPr lang="en-US"/>
              <a:t>Click icon to add picture</a:t>
            </a:r>
          </a:p>
        </p:txBody>
      </p:sp>
      <p:sp>
        <p:nvSpPr>
          <p:cNvPr id="61" name="Text Placeholder 2">
            <a:extLst>
              <a:ext uri="{FF2B5EF4-FFF2-40B4-BE49-F238E27FC236}">
                <a16:creationId xmlns:a16="http://schemas.microsoft.com/office/drawing/2014/main" id="{5026D39F-46AB-4680-9A52-F367344A3531}"/>
              </a:ext>
            </a:extLst>
          </p:cNvPr>
          <p:cNvSpPr>
            <a:spLocks noGrp="1"/>
          </p:cNvSpPr>
          <p:nvPr>
            <p:ph type="body" idx="32" hasCustomPrompt="1"/>
          </p:nvPr>
        </p:nvSpPr>
        <p:spPr>
          <a:xfrm>
            <a:off x="8759806" y="5513214"/>
            <a:ext cx="1828800" cy="343061"/>
          </a:xfrm>
        </p:spPr>
        <p:txBody>
          <a:bodyPr anchor="t">
            <a:noAutofit/>
          </a:bodyPr>
          <a:lstStyle>
            <a:lvl1pPr marL="0" indent="0" algn="ctr">
              <a:buNone/>
              <a:defRPr lang="en-US" sz="1050" kern="1200" spc="150" baseline="0" dirty="0" smtClean="0">
                <a:solidFill>
                  <a:schemeClr val="tx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65" name="Text Placeholder 2">
            <a:extLst>
              <a:ext uri="{FF2B5EF4-FFF2-40B4-BE49-F238E27FC236}">
                <a16:creationId xmlns:a16="http://schemas.microsoft.com/office/drawing/2014/main" id="{04E11FE2-6320-4E8C-A5B3-8104AF329ADA}"/>
              </a:ext>
            </a:extLst>
          </p:cNvPr>
          <p:cNvSpPr>
            <a:spLocks noGrp="1"/>
          </p:cNvSpPr>
          <p:nvPr>
            <p:ph type="body" idx="36" hasCustomPrompt="1"/>
          </p:nvPr>
        </p:nvSpPr>
        <p:spPr>
          <a:xfrm>
            <a:off x="8744480" y="5668583"/>
            <a:ext cx="1844126" cy="343061"/>
          </a:xfrm>
        </p:spPr>
        <p:txBody>
          <a:bodyPr anchor="ctr">
            <a:noAutofit/>
          </a:bodyPr>
          <a:lstStyle>
            <a:lvl1pPr marL="0" indent="0" algn="ctr">
              <a:buNone/>
              <a:defRPr lang="en-US" sz="900" kern="1200" spc="150" baseline="0" dirty="0" smtClean="0">
                <a:solidFill>
                  <a:schemeClr val="accent1"/>
                </a:solidFill>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
        <p:nvSpPr>
          <p:cNvPr id="7" name="Date Placeholder 6">
            <a:extLst>
              <a:ext uri="{FF2B5EF4-FFF2-40B4-BE49-F238E27FC236}">
                <a16:creationId xmlns:a16="http://schemas.microsoft.com/office/drawing/2014/main" id="{F255C16C-AA88-4BBF-8040-11ECFED618E0}"/>
              </a:ext>
            </a:extLst>
          </p:cNvPr>
          <p:cNvSpPr>
            <a:spLocks noGrp="1"/>
          </p:cNvSpPr>
          <p:nvPr>
            <p:ph type="dt" sz="half" idx="10"/>
          </p:nvPr>
        </p:nvSpPr>
        <p:spPr/>
        <p:txBody>
          <a:bodyPr/>
          <a:lstStyle>
            <a:lvl1pPr>
              <a:defRPr sz="900">
                <a:solidFill>
                  <a:srgbClr val="898989"/>
                </a:solidFill>
              </a:defRPr>
            </a:lvl1pPr>
          </a:lstStyle>
          <a:p>
            <a:r>
              <a:rPr lang="en-US"/>
              <a:t>20XX</a:t>
            </a:r>
          </a:p>
        </p:txBody>
      </p:sp>
      <p:sp>
        <p:nvSpPr>
          <p:cNvPr id="8" name="Footer Placeholder 7">
            <a:extLst>
              <a:ext uri="{FF2B5EF4-FFF2-40B4-BE49-F238E27FC236}">
                <a16:creationId xmlns:a16="http://schemas.microsoft.com/office/drawing/2014/main" id="{CBE560E3-F935-488F-8F0E-191D7B6B54B8}"/>
              </a:ext>
            </a:extLst>
          </p:cNvPr>
          <p:cNvSpPr>
            <a:spLocks noGrp="1"/>
          </p:cNvSpPr>
          <p:nvPr>
            <p:ph type="ftr" sz="quarter" idx="11"/>
          </p:nvPr>
        </p:nvSpPr>
        <p:spPr/>
        <p:txBody>
          <a:bodyPr/>
          <a:lstStyle>
            <a:lvl1pPr>
              <a:defRPr sz="900">
                <a:solidFill>
                  <a:srgbClr val="898989"/>
                </a:solidFill>
              </a:defRPr>
            </a:lvl1pPr>
          </a:lstStyle>
          <a:p>
            <a:r>
              <a:rPr lang="en-US"/>
              <a:t>PRESENTATION TITLE</a:t>
            </a:r>
          </a:p>
        </p:txBody>
      </p:sp>
      <p:sp>
        <p:nvSpPr>
          <p:cNvPr id="9" name="Slide Number Placeholder 8">
            <a:extLst>
              <a:ext uri="{FF2B5EF4-FFF2-40B4-BE49-F238E27FC236}">
                <a16:creationId xmlns:a16="http://schemas.microsoft.com/office/drawing/2014/main" id="{9B9CD8B2-CC23-467F-B0EE-2CC06D6308BD}"/>
              </a:ext>
            </a:extLst>
          </p:cNvPr>
          <p:cNvSpPr>
            <a:spLocks noGrp="1"/>
          </p:cNvSpPr>
          <p:nvPr>
            <p:ph type="sldNum" sz="quarter" idx="12"/>
          </p:nvPr>
        </p:nvSpPr>
        <p:spPr/>
        <p:txBody>
          <a:bodyPr/>
          <a:lstStyle>
            <a:lvl1pPr>
              <a:defRPr sz="900">
                <a:solidFill>
                  <a:srgbClr val="898989"/>
                </a:solidFill>
              </a:defRPr>
            </a:lvl1pPr>
          </a:lstStyle>
          <a:p>
            <a:fld id="{A49DFD55-3C28-40EF-9E31-A92D2E4017FF}" type="slidenum">
              <a:rPr lang="en-US" smtClean="0"/>
              <a:pPr/>
              <a:t>‹#›</a:t>
            </a:fld>
            <a:endParaRPr lang="en-US"/>
          </a:p>
        </p:txBody>
      </p:sp>
    </p:spTree>
    <p:extLst>
      <p:ext uri="{BB962C8B-B14F-4D97-AF65-F5344CB8AC3E}">
        <p14:creationId xmlns:p14="http://schemas.microsoft.com/office/powerpoint/2010/main" val="2857120649"/>
      </p:ext>
    </p:extLst>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F4C17E5-24ED-44BC-BA50-02EF903552E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833D101-3AF0-4F06-90ED-B83615C36CE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2AE9FDE-AF95-49F8-A927-35A23C9E653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t>20XX</a:t>
            </a:r>
          </a:p>
        </p:txBody>
      </p:sp>
      <p:sp>
        <p:nvSpPr>
          <p:cNvPr id="5" name="Footer Placeholder 4">
            <a:extLst>
              <a:ext uri="{FF2B5EF4-FFF2-40B4-BE49-F238E27FC236}">
                <a16:creationId xmlns:a16="http://schemas.microsoft.com/office/drawing/2014/main" id="{CC2E900D-8FF9-4E80-860D-89C2D3B4E4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PRESENTATION TITLE</a:t>
            </a:r>
          </a:p>
        </p:txBody>
      </p:sp>
      <p:sp>
        <p:nvSpPr>
          <p:cNvPr id="6" name="Slide Number Placeholder 5">
            <a:extLst>
              <a:ext uri="{FF2B5EF4-FFF2-40B4-BE49-F238E27FC236}">
                <a16:creationId xmlns:a16="http://schemas.microsoft.com/office/drawing/2014/main" id="{F1A66A0C-1415-46A3-A1FF-BE18C70873E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9DFD55-3C28-40EF-9E31-A92D2E4017FF}" type="slidenum">
              <a:rPr lang="en-US" smtClean="0"/>
              <a:t>‹#›</a:t>
            </a:fld>
            <a:endParaRPr lang="en-US"/>
          </a:p>
        </p:txBody>
      </p:sp>
    </p:spTree>
    <p:extLst>
      <p:ext uri="{BB962C8B-B14F-4D97-AF65-F5344CB8AC3E}">
        <p14:creationId xmlns:p14="http://schemas.microsoft.com/office/powerpoint/2010/main" val="231906122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1" r:id="rId4"/>
    <p:sldLayoutId id="2147483666" r:id="rId5"/>
    <p:sldLayoutId id="2147483667" r:id="rId6"/>
    <p:sldLayoutId id="2147483654" r:id="rId7"/>
    <p:sldLayoutId id="2147483663" r:id="rId8"/>
    <p:sldLayoutId id="2147483662" r:id="rId9"/>
    <p:sldLayoutId id="2147483668" r:id="rId10"/>
    <p:sldLayoutId id="2147483652" r:id="rId11"/>
    <p:sldLayoutId id="2147483653" r:id="rId12"/>
    <p:sldLayoutId id="2147483660" r:id="rId13"/>
    <p:sldLayoutId id="2147483664" r:id="rId14"/>
    <p:sldLayoutId id="2147483665" r:id="rId15"/>
  </p:sldLayoutIdLst>
  <p:hf hdr="0" dt="0"/>
  <p:txStyles>
    <p:titleStyle>
      <a:lvl1pPr algn="l" defTabSz="914400" rtl="0" eaLnBrk="1" latinLnBrk="0" hangingPunct="1">
        <a:lnSpc>
          <a:spcPct val="90000"/>
        </a:lnSpc>
        <a:spcBef>
          <a:spcPct val="0"/>
        </a:spcBef>
        <a:buNone/>
        <a:defRPr sz="4400" kern="1200" cap="all" baseline="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E75451-6A4B-484B-9ED1-353CCE25B0F4}"/>
              </a:ext>
            </a:extLst>
          </p:cNvPr>
          <p:cNvSpPr>
            <a:spLocks noGrp="1"/>
          </p:cNvSpPr>
          <p:nvPr>
            <p:ph type="ctrTitle"/>
          </p:nvPr>
        </p:nvSpPr>
        <p:spPr>
          <a:xfrm>
            <a:off x="6416040" y="4434840"/>
            <a:ext cx="4941771" cy="1122202"/>
          </a:xfrm>
        </p:spPr>
        <p:txBody>
          <a:bodyPr/>
          <a:lstStyle/>
          <a:p>
            <a:r>
              <a:rPr lang="el-GR" sz="3200">
                <a:latin typeface="Times New Roman" panose="02020603050405020304" pitchFamily="18" charset="0"/>
                <a:cs typeface="Times New Roman" panose="02020603050405020304" pitchFamily="18" charset="0"/>
              </a:rPr>
              <a:t>Οι πιγκουινοι του νησιου </a:t>
            </a:r>
            <a:r>
              <a:rPr lang="en-US" sz="3200" err="1">
                <a:latin typeface="Times New Roman" panose="02020603050405020304" pitchFamily="18" charset="0"/>
                <a:cs typeface="Times New Roman" panose="02020603050405020304" pitchFamily="18" charset="0"/>
              </a:rPr>
              <a:t>zavodovski</a:t>
            </a:r>
            <a:endParaRPr lang="en-US" sz="3200">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0236A1B4-B8D1-4A72-8E20-0703F54BF1FE}"/>
              </a:ext>
            </a:extLst>
          </p:cNvPr>
          <p:cNvSpPr>
            <a:spLocks noGrp="1"/>
          </p:cNvSpPr>
          <p:nvPr>
            <p:ph type="subTitle" idx="1"/>
          </p:nvPr>
        </p:nvSpPr>
        <p:spPr>
          <a:xfrm>
            <a:off x="6416041" y="5586889"/>
            <a:ext cx="4941770" cy="1057191"/>
          </a:xfrm>
        </p:spPr>
        <p:txBody>
          <a:bodyPr>
            <a:normAutofit/>
          </a:bodyPr>
          <a:lstStyle/>
          <a:p>
            <a:r>
              <a:rPr lang="el-GR">
                <a:latin typeface="Times New Roman" panose="02020603050405020304" pitchFamily="18" charset="0"/>
                <a:cs typeface="Times New Roman" panose="02020603050405020304" pitchFamily="18" charset="0"/>
              </a:rPr>
              <a:t>Άγγελος Γιαννής </a:t>
            </a:r>
          </a:p>
          <a:p>
            <a:r>
              <a:rPr lang="el-GR">
                <a:latin typeface="Times New Roman" panose="02020603050405020304" pitchFamily="18" charset="0"/>
                <a:cs typeface="Times New Roman" panose="02020603050405020304" pitchFamily="18" charset="0"/>
              </a:rPr>
              <a:t>Κωνσταντίνος – Φώτης Γράσσος</a:t>
            </a:r>
            <a:endParaRPr lang="en-US">
              <a:latin typeface="Times New Roman" panose="02020603050405020304" pitchFamily="18" charset="0"/>
              <a:cs typeface="Times New Roman" panose="02020603050405020304" pitchFamily="18" charset="0"/>
            </a:endParaRPr>
          </a:p>
        </p:txBody>
      </p:sp>
      <p:pic>
        <p:nvPicPr>
          <p:cNvPr id="9" name="Picture 8">
            <a:extLst>
              <a:ext uri="{FF2B5EF4-FFF2-40B4-BE49-F238E27FC236}">
                <a16:creationId xmlns:a16="http://schemas.microsoft.com/office/drawing/2014/main" id="{39EFA695-1796-DBF3-3974-276183269357}"/>
              </a:ext>
            </a:extLst>
          </p:cNvPr>
          <p:cNvPicPr>
            <a:picLocks noChangeAspect="1"/>
          </p:cNvPicPr>
          <p:nvPr/>
        </p:nvPicPr>
        <p:blipFill>
          <a:blip r:embed="rId2"/>
          <a:stretch>
            <a:fillRect/>
          </a:stretch>
        </p:blipFill>
        <p:spPr>
          <a:xfrm>
            <a:off x="7524926" y="2054989"/>
            <a:ext cx="4230847" cy="2379851"/>
          </a:xfrm>
          <a:prstGeom prst="rect">
            <a:avLst/>
          </a:prstGeom>
        </p:spPr>
      </p:pic>
    </p:spTree>
    <p:extLst>
      <p:ext uri="{BB962C8B-B14F-4D97-AF65-F5344CB8AC3E}">
        <p14:creationId xmlns:p14="http://schemas.microsoft.com/office/powerpoint/2010/main" val="2586058810"/>
      </p:ext>
    </p:extLst>
  </p:cSld>
  <p:clrMapOvr>
    <a:masterClrMapping/>
  </p:clrMapOvr>
  <mc:AlternateContent xmlns:mc="http://schemas.openxmlformats.org/markup-compatibility/2006">
    <mc:Choice xmlns:p14="http://schemas.microsoft.com/office/powerpoint/2010/main" Requires="p14">
      <p:transition spd="slow" p14:dur="2000" advTm="1405"/>
    </mc:Choice>
    <mc:Fallback>
      <p:transition spd="slow" advTm="1405"/>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EF5859-10C9-4588-9727-B9362E26C29D}"/>
              </a:ext>
            </a:extLst>
          </p:cNvPr>
          <p:cNvSpPr>
            <a:spLocks noGrp="1"/>
          </p:cNvSpPr>
          <p:nvPr>
            <p:ph type="title"/>
          </p:nvPr>
        </p:nvSpPr>
        <p:spPr>
          <a:xfrm>
            <a:off x="1333500" y="1020445"/>
            <a:ext cx="4421348" cy="1325563"/>
          </a:xfrm>
        </p:spPr>
        <p:txBody>
          <a:bodyPr/>
          <a:lstStyle/>
          <a:p>
            <a:r>
              <a:rPr lang="el-GR">
                <a:latin typeface="Times New Roman" panose="02020603050405020304" pitchFamily="18" charset="0"/>
                <a:cs typeface="Times New Roman" panose="02020603050405020304" pitchFamily="18" charset="0"/>
              </a:rPr>
              <a:t>ΤΟ ΠΡΟΒΛΗΜΑ</a:t>
            </a:r>
            <a:endParaRPr lang="en-US">
              <a:latin typeface="Times New Roman" panose="02020603050405020304" pitchFamily="18" charset="0"/>
              <a:cs typeface="Times New Roman" panose="02020603050405020304" pitchFamily="18" charset="0"/>
            </a:endParaRPr>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5671D7E5-EF66-4BCD-8DAA-E9061157F0BE}"/>
                  </a:ext>
                </a:extLst>
              </p:cNvPr>
              <p:cNvSpPr>
                <a:spLocks noGrp="1"/>
              </p:cNvSpPr>
              <p:nvPr>
                <p:ph idx="1"/>
              </p:nvPr>
            </p:nvSpPr>
            <p:spPr>
              <a:xfrm>
                <a:off x="109057" y="2508309"/>
                <a:ext cx="5712904" cy="3514986"/>
              </a:xfrm>
            </p:spPr>
            <p:txBody>
              <a:bodyPr>
                <a:normAutofit fontScale="92500" lnSpcReduction="10000"/>
              </a:bodyPr>
              <a:lstStyle/>
              <a:p>
                <a:r>
                  <a:rPr lang="el-GR">
                    <a:latin typeface="Times New Roman" panose="02020603050405020304" pitchFamily="18" charset="0"/>
                    <a:cs typeface="Times New Roman" panose="02020603050405020304" pitchFamily="18" charset="0"/>
                  </a:rPr>
                  <a:t>   Η μεγαλύτερη αποικία πιγκουίνων του πλανήτη μας εντοπίζεται στο νησί </a:t>
                </a:r>
                <a:r>
                  <a:rPr lang="en-US" err="1">
                    <a:latin typeface="Times New Roman" panose="02020603050405020304" pitchFamily="18" charset="0"/>
                    <a:cs typeface="Times New Roman" panose="02020603050405020304" pitchFamily="18" charset="0"/>
                  </a:rPr>
                  <a:t>Zavodovski</a:t>
                </a:r>
                <a:r>
                  <a:rPr lang="en-US">
                    <a:latin typeface="Times New Roman" panose="02020603050405020304" pitchFamily="18" charset="0"/>
                    <a:cs typeface="Times New Roman" panose="02020603050405020304" pitchFamily="18" charset="0"/>
                  </a:rPr>
                  <a:t> </a:t>
                </a:r>
                <a:r>
                  <a:rPr lang="el-GR">
                    <a:latin typeface="Times New Roman" panose="02020603050405020304" pitchFamily="18" charset="0"/>
                    <a:cs typeface="Times New Roman" panose="02020603050405020304" pitchFamily="18" charset="0"/>
                  </a:rPr>
                  <a:t>του Νότιου Ατλαντικού Ωκεανού.</a:t>
                </a:r>
              </a:p>
              <a:p>
                <a:r>
                  <a:rPr lang="el-GR">
                    <a:latin typeface="Times New Roman" panose="02020603050405020304" pitchFamily="18" charset="0"/>
                    <a:cs typeface="Times New Roman" panose="02020603050405020304" pitchFamily="18" charset="0"/>
                  </a:rPr>
                  <a:t>   Η αποικία απειλείται από ολοκληρωτική εξαφάνιση, λόγω των ακραίων συνθηκών διαβίωσης.</a:t>
                </a:r>
              </a:p>
              <a:p>
                <a:r>
                  <a:rPr lang="el-GR">
                    <a:latin typeface="Times New Roman" panose="02020603050405020304" pitchFamily="18" charset="0"/>
                    <a:cs typeface="Times New Roman" panose="02020603050405020304" pitchFamily="18" charset="0"/>
                  </a:rPr>
                  <a:t>   Ο συνολικός πληθυσμός των πιγκουίνων μοντελοποιέιται μέσω της συνάρτησης: </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cs typeface="Times New Roman" panose="02020603050405020304" pitchFamily="18" charset="0"/>
                        </a:rPr>
                        <m:t>𝑃</m:t>
                      </m:r>
                      <m:d>
                        <m:dPr>
                          <m:ctrlPr>
                            <a:rPr lang="en-US" b="0" i="1" smtClean="0">
                              <a:latin typeface="Cambria Math" panose="02040503050406030204" pitchFamily="18" charset="0"/>
                              <a:cs typeface="Times New Roman" panose="02020603050405020304" pitchFamily="18" charset="0"/>
                            </a:rPr>
                          </m:ctrlPr>
                        </m:dPr>
                        <m:e>
                          <m:r>
                            <a:rPr lang="en-US" b="0" i="1" smtClean="0">
                              <a:latin typeface="Cambria Math" panose="02040503050406030204" pitchFamily="18" charset="0"/>
                              <a:cs typeface="Times New Roman" panose="02020603050405020304" pitchFamily="18" charset="0"/>
                            </a:rPr>
                            <m:t>𝑡</m:t>
                          </m:r>
                        </m:e>
                      </m:d>
                      <m:r>
                        <a:rPr lang="en-US" b="0" i="1" smtClean="0">
                          <a:latin typeface="Cambria Math" panose="02040503050406030204" pitchFamily="18" charset="0"/>
                          <a:cs typeface="Times New Roman" panose="02020603050405020304" pitchFamily="18" charset="0"/>
                        </a:rPr>
                        <m:t>=1.498.308</m:t>
                      </m:r>
                      <m:r>
                        <a:rPr lang="el-GR" dirty="0">
                          <a:latin typeface="Cambria Math" panose="02040503050406030204" pitchFamily="18" charset="0"/>
                          <a:ea typeface="Cambria Math" panose="02040503050406030204" pitchFamily="18" charset="0"/>
                        </a:rPr>
                        <m:t>∙</m:t>
                      </m:r>
                      <m:sSup>
                        <m:sSupPr>
                          <m:ctrlPr>
                            <a:rPr lang="el-GR" i="1" dirty="0" smtClean="0">
                              <a:latin typeface="Cambria Math" panose="02040503050406030204" pitchFamily="18" charset="0"/>
                              <a:ea typeface="Cambria Math" panose="02040503050406030204" pitchFamily="18" charset="0"/>
                            </a:rPr>
                          </m:ctrlPr>
                        </m:sSupPr>
                        <m:e>
                          <m:r>
                            <a:rPr lang="en-US" b="0" i="1" dirty="0" smtClean="0">
                              <a:latin typeface="Cambria Math" panose="02040503050406030204" pitchFamily="18" charset="0"/>
                              <a:ea typeface="Cambria Math" panose="02040503050406030204" pitchFamily="18" charset="0"/>
                            </a:rPr>
                            <m:t>𝑒</m:t>
                          </m:r>
                        </m:e>
                        <m:sup>
                          <m:r>
                            <a:rPr lang="en-US" b="0" i="1" dirty="0" smtClean="0">
                              <a:latin typeface="Cambria Math" panose="02040503050406030204" pitchFamily="18" charset="0"/>
                              <a:ea typeface="Cambria Math" panose="02040503050406030204" pitchFamily="18" charset="0"/>
                            </a:rPr>
                            <m:t>−0,02</m:t>
                          </m:r>
                          <m:r>
                            <a:rPr lang="en-US" b="0" i="1" dirty="0" smtClean="0">
                              <a:latin typeface="Cambria Math" panose="02040503050406030204" pitchFamily="18" charset="0"/>
                              <a:ea typeface="Cambria Math" panose="02040503050406030204" pitchFamily="18" charset="0"/>
                            </a:rPr>
                            <m:t>𝑡</m:t>
                          </m:r>
                        </m:sup>
                      </m:sSup>
                    </m:oMath>
                  </m:oMathPara>
                </a14:m>
                <a:endParaRPr lang="el-GR">
                  <a:latin typeface="Times New Roman" panose="02020603050405020304" pitchFamily="18" charset="0"/>
                  <a:cs typeface="Times New Roman" panose="02020603050405020304" pitchFamily="18" charset="0"/>
                </a:endParaRPr>
              </a:p>
              <a:p>
                <a:pPr marL="342900" indent="-342900">
                  <a:buAutoNum type="arabicPeriod"/>
                </a:pPr>
                <a:r>
                  <a:rPr lang="el-GR">
                    <a:latin typeface="Times New Roman" panose="02020603050405020304" pitchFamily="18" charset="0"/>
                    <a:cs typeface="Times New Roman" panose="02020603050405020304" pitchFamily="18" charset="0"/>
                  </a:rPr>
                  <a:t>Να προσδιοριστεί ο αρχικός πληθυσμός του είδους.</a:t>
                </a:r>
              </a:p>
              <a:p>
                <a:pPr marL="342900" indent="-342900">
                  <a:buAutoNum type="arabicPeriod"/>
                </a:pPr>
                <a:r>
                  <a:rPr lang="el-GR">
                    <a:latin typeface="Times New Roman" panose="02020603050405020304" pitchFamily="18" charset="0"/>
                    <a:cs typeface="Times New Roman" panose="02020603050405020304" pitchFamily="18" charset="0"/>
                  </a:rPr>
                  <a:t> Να βρεθεί ο ρυθμός σύμφωνα με τον οποίο ο πληθυσμός μειώνεται.</a:t>
                </a:r>
              </a:p>
              <a:p>
                <a:pPr marL="342900" indent="-342900">
                  <a:buAutoNum type="arabicPeriod"/>
                </a:pPr>
                <a:r>
                  <a:rPr lang="el-GR">
                    <a:latin typeface="Times New Roman" panose="02020603050405020304" pitchFamily="18" charset="0"/>
                    <a:cs typeface="Times New Roman" panose="02020603050405020304" pitchFamily="18" charset="0"/>
                  </a:rPr>
                  <a:t>Ύστερα από πόσα χρόνια ο πληθυσμός των πτηνών θα έχει μειωθεί κατά το ήμισυ;</a:t>
                </a:r>
                <a:endParaRPr lang="en-US">
                  <a:latin typeface="Times New Roman" panose="02020603050405020304" pitchFamily="18" charset="0"/>
                  <a:cs typeface="Times New Roman" panose="02020603050405020304" pitchFamily="18" charset="0"/>
                </a:endParaRPr>
              </a:p>
            </p:txBody>
          </p:sp>
        </mc:Choice>
        <mc:Fallback>
          <p:sp>
            <p:nvSpPr>
              <p:cNvPr id="3" name="Content Placeholder 2">
                <a:extLst>
                  <a:ext uri="{FF2B5EF4-FFF2-40B4-BE49-F238E27FC236}">
                    <a16:creationId xmlns:a16="http://schemas.microsoft.com/office/drawing/2014/main" id="{5671D7E5-EF66-4BCD-8DAA-E9061157F0BE}"/>
                  </a:ext>
                </a:extLst>
              </p:cNvPr>
              <p:cNvSpPr>
                <a:spLocks noGrp="1" noRot="1" noChangeAspect="1" noMove="1" noResize="1" noEditPoints="1" noAdjustHandles="1" noChangeArrowheads="1" noChangeShapeType="1" noTextEdit="1"/>
              </p:cNvSpPr>
              <p:nvPr>
                <p:ph idx="1"/>
              </p:nvPr>
            </p:nvSpPr>
            <p:spPr>
              <a:xfrm>
                <a:off x="109057" y="2508309"/>
                <a:ext cx="5712904" cy="3514986"/>
              </a:xfrm>
              <a:blipFill>
                <a:blip r:embed="rId2"/>
                <a:stretch>
                  <a:fillRect l="-213" b="-693"/>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36C19884-873C-4D13-BE6D-318CF07B0D12}"/>
              </a:ext>
            </a:extLst>
          </p:cNvPr>
          <p:cNvSpPr>
            <a:spLocks noGrp="1"/>
          </p:cNvSpPr>
          <p:nvPr>
            <p:ph type="ftr" sz="quarter" idx="11"/>
          </p:nvPr>
        </p:nvSpPr>
        <p:spPr>
          <a:xfrm>
            <a:off x="2669886" y="6356349"/>
            <a:ext cx="2482842" cy="365125"/>
          </a:xfrm>
        </p:spPr>
        <p:txBody>
          <a:bodyPr/>
          <a:lstStyle/>
          <a:p>
            <a:endParaRPr lang="en-US"/>
          </a:p>
        </p:txBody>
      </p:sp>
      <p:sp>
        <p:nvSpPr>
          <p:cNvPr id="6" name="Slide Number Placeholder 5">
            <a:extLst>
              <a:ext uri="{FF2B5EF4-FFF2-40B4-BE49-F238E27FC236}">
                <a16:creationId xmlns:a16="http://schemas.microsoft.com/office/drawing/2014/main" id="{7C991F00-87A7-45A6-8029-B097FA72498D}"/>
              </a:ext>
            </a:extLst>
          </p:cNvPr>
          <p:cNvSpPr>
            <a:spLocks noGrp="1"/>
          </p:cNvSpPr>
          <p:nvPr>
            <p:ph type="sldNum" sz="quarter" idx="12"/>
          </p:nvPr>
        </p:nvSpPr>
        <p:spPr>
          <a:xfrm>
            <a:off x="5536305" y="6356350"/>
            <a:ext cx="987552" cy="365125"/>
          </a:xfrm>
        </p:spPr>
        <p:txBody>
          <a:bodyPr/>
          <a:lstStyle/>
          <a:p>
            <a:endParaRPr lang="en-US"/>
          </a:p>
        </p:txBody>
      </p:sp>
    </p:spTree>
    <p:extLst>
      <p:ext uri="{BB962C8B-B14F-4D97-AF65-F5344CB8AC3E}">
        <p14:creationId xmlns:p14="http://schemas.microsoft.com/office/powerpoint/2010/main" val="171321959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260059" y="501650"/>
            <a:ext cx="6213766" cy="441805"/>
          </a:xfrm>
        </p:spPr>
        <p:txBody>
          <a:bodyPr>
            <a:normAutofit fontScale="90000"/>
          </a:bodyPr>
          <a:lstStyle/>
          <a:p>
            <a:r>
              <a:rPr lang="el-GR">
                <a:latin typeface="Times New Roman" panose="02020603050405020304" pitchFamily="18" charset="0"/>
                <a:cs typeface="Times New Roman" panose="02020603050405020304" pitchFamily="18" charset="0"/>
              </a:rPr>
              <a:t>Η ΖΩΗ ΣΤΟ ΝΗΣΙ </a:t>
            </a:r>
            <a:r>
              <a:rPr lang="en-US">
                <a:latin typeface="Times New Roman" panose="02020603050405020304" pitchFamily="18" charset="0"/>
                <a:cs typeface="Times New Roman" panose="02020603050405020304" pitchFamily="18" charset="0"/>
              </a:rPr>
              <a:t>ZAVODOVSKI</a:t>
            </a:r>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60059" y="943456"/>
            <a:ext cx="6904139" cy="3435598"/>
          </a:xfrm>
        </p:spPr>
        <p:txBody>
          <a:bodyPr/>
          <a:lstStyle/>
          <a:p>
            <a:r>
              <a:rPr lang="el-GR"/>
              <a:t>   </a:t>
            </a:r>
            <a:r>
              <a:rPr lang="el-GR">
                <a:latin typeface="Times New Roman" panose="02020603050405020304" pitchFamily="18" charset="0"/>
                <a:cs typeface="Times New Roman" panose="02020603050405020304" pitchFamily="18" charset="0"/>
              </a:rPr>
              <a:t>Το νησί του Νότιου Ατλαντικού Ωκεανού χαρακτηρίζεται από τις πιο ακραίες καιρικές συνθήκες που επικρατούν στον πλανήτη μας:</a:t>
            </a:r>
          </a:p>
          <a:p>
            <a:pPr marL="285750" indent="-285750">
              <a:buFont typeface="Arial" panose="020B0604020202020204" pitchFamily="34" charset="0"/>
              <a:buChar char="•"/>
            </a:pPr>
            <a:r>
              <a:rPr lang="el-GR">
                <a:latin typeface="Times New Roman" panose="02020603050405020304" pitchFamily="18" charset="0"/>
                <a:cs typeface="Times New Roman" panose="02020603050405020304" pitchFamily="18" charset="0"/>
              </a:rPr>
              <a:t>Το </a:t>
            </a:r>
            <a:r>
              <a:rPr lang="en-US" err="1">
                <a:latin typeface="Times New Roman" panose="02020603050405020304" pitchFamily="18" charset="0"/>
                <a:cs typeface="Times New Roman" panose="02020603050405020304" pitchFamily="18" charset="0"/>
              </a:rPr>
              <a:t>Zavodovski</a:t>
            </a:r>
            <a:r>
              <a:rPr lang="en-US">
                <a:latin typeface="Times New Roman" panose="02020603050405020304" pitchFamily="18" charset="0"/>
                <a:cs typeface="Times New Roman" panose="02020603050405020304" pitchFamily="18" charset="0"/>
              </a:rPr>
              <a:t> </a:t>
            </a:r>
            <a:r>
              <a:rPr lang="el-GR">
                <a:latin typeface="Times New Roman" panose="02020603050405020304" pitchFamily="18" charset="0"/>
                <a:cs typeface="Times New Roman" panose="02020603050405020304" pitchFamily="18" charset="0"/>
              </a:rPr>
              <a:t>είναι ένα άγονο ενεργό ηφαίστειο, το οποίο φιλοξενεί μια αποικία περισσότερων από 1,5 εκατομμυρίων πιγκουίνων. Η τελευταία του έκρηξη παρατηρήθηκε το 2016.</a:t>
            </a:r>
          </a:p>
          <a:p>
            <a:pPr marL="285750" indent="-285750">
              <a:buFont typeface="Arial" panose="020B0604020202020204" pitchFamily="34" charset="0"/>
              <a:buChar char="•"/>
            </a:pPr>
            <a:r>
              <a:rPr lang="el-GR">
                <a:latin typeface="Times New Roman" panose="02020603050405020304" pitchFamily="18" charset="0"/>
                <a:cs typeface="Times New Roman" panose="02020603050405020304" pitchFamily="18" charset="0"/>
              </a:rPr>
              <a:t>Το νησί περιβάλλετα από μια μαγματογενή επιφάνεια, η οποία έχει σχηματίσει απότομα βράχια κατά μήκος της περιφέρειάς του, ύψος πολλών δεκάδων μέτρων. Η προσέγγιση στο νησί, ιδιαίτερα μέσω επανδρομένων τεχνικών, αποτελεί μια ριψοκίνδυνη, πολυήμερη διαδικασία.</a:t>
            </a:r>
          </a:p>
          <a:p>
            <a:pPr marL="285750" indent="-285750">
              <a:buFont typeface="Arial" panose="020B0604020202020204" pitchFamily="34" charset="0"/>
              <a:buChar char="•"/>
            </a:pPr>
            <a:r>
              <a:rPr lang="el-GR">
                <a:latin typeface="Times New Roman" panose="02020603050405020304" pitchFamily="18" charset="0"/>
                <a:cs typeface="Times New Roman" panose="02020603050405020304" pitchFamily="18" charset="0"/>
              </a:rPr>
              <a:t>Λόγω της γεωγραφικής του θέσης, ταχείες ριπές αέρα αναπτύσσονται και ισχυρές βροχοπτώσεις παρατηρούνται κατά την μεγαλύτερη διάρκεια του χρόνου, καθιστώντας το </a:t>
            </a:r>
            <a:r>
              <a:rPr lang="en-US" err="1">
                <a:latin typeface="Times New Roman" panose="02020603050405020304" pitchFamily="18" charset="0"/>
                <a:cs typeface="Times New Roman" panose="02020603050405020304" pitchFamily="18" charset="0"/>
              </a:rPr>
              <a:t>Zavodovski</a:t>
            </a:r>
            <a:r>
              <a:rPr lang="en-US">
                <a:latin typeface="Times New Roman" panose="02020603050405020304" pitchFamily="18" charset="0"/>
                <a:cs typeface="Times New Roman" panose="02020603050405020304" pitchFamily="18" charset="0"/>
              </a:rPr>
              <a:t> </a:t>
            </a:r>
            <a:r>
              <a:rPr lang="el-GR">
                <a:latin typeface="Times New Roman" panose="02020603050405020304" pitchFamily="18" charset="0"/>
                <a:cs typeface="Times New Roman" panose="02020603050405020304" pitchFamily="18" charset="0"/>
              </a:rPr>
              <a:t>ένα από τα πιο δύσβατα και απομωνομένα μέρη της Γης.</a:t>
            </a:r>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endParaRPr lang="en-US"/>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endParaRPr lang="en-US"/>
          </a:p>
        </p:txBody>
      </p:sp>
      <p:pic>
        <p:nvPicPr>
          <p:cNvPr id="7" name="Picture 6" descr="A mountain with snow on top">
            <a:extLst>
              <a:ext uri="{FF2B5EF4-FFF2-40B4-BE49-F238E27FC236}">
                <a16:creationId xmlns:a16="http://schemas.microsoft.com/office/drawing/2014/main" id="{CD6D41B3-07BF-8EB5-688F-E794139ED7D5}"/>
              </a:ext>
            </a:extLst>
          </p:cNvPr>
          <p:cNvPicPr>
            <a:picLocks noChangeAspect="1"/>
          </p:cNvPicPr>
          <p:nvPr/>
        </p:nvPicPr>
        <p:blipFill>
          <a:blip r:embed="rId2"/>
          <a:stretch>
            <a:fillRect/>
          </a:stretch>
        </p:blipFill>
        <p:spPr>
          <a:xfrm>
            <a:off x="7164198" y="722552"/>
            <a:ext cx="4973738" cy="2797728"/>
          </a:xfrm>
          <a:prstGeom prst="rect">
            <a:avLst/>
          </a:prstGeom>
        </p:spPr>
      </p:pic>
      <p:pic>
        <p:nvPicPr>
          <p:cNvPr id="9" name="Picture 8" descr="Waves crashing waves in the ocean&#10;&#10;Description automatically generated">
            <a:extLst>
              <a:ext uri="{FF2B5EF4-FFF2-40B4-BE49-F238E27FC236}">
                <a16:creationId xmlns:a16="http://schemas.microsoft.com/office/drawing/2014/main" id="{0F61CE84-5125-337E-A12A-AB93E5A24C9E}"/>
              </a:ext>
            </a:extLst>
          </p:cNvPr>
          <p:cNvPicPr>
            <a:picLocks noChangeAspect="1"/>
          </p:cNvPicPr>
          <p:nvPr/>
        </p:nvPicPr>
        <p:blipFill>
          <a:blip r:embed="rId3"/>
          <a:stretch>
            <a:fillRect/>
          </a:stretch>
        </p:blipFill>
        <p:spPr>
          <a:xfrm>
            <a:off x="7164196" y="3690851"/>
            <a:ext cx="4973740" cy="2797729"/>
          </a:xfrm>
          <a:prstGeom prst="rect">
            <a:avLst/>
          </a:prstGeom>
        </p:spPr>
      </p:pic>
      <p:pic>
        <p:nvPicPr>
          <p:cNvPr id="11" name="Picture 10" descr="Waves crashing waves on a rocky shore&#10;&#10;Description automatically generated">
            <a:extLst>
              <a:ext uri="{FF2B5EF4-FFF2-40B4-BE49-F238E27FC236}">
                <a16:creationId xmlns:a16="http://schemas.microsoft.com/office/drawing/2014/main" id="{A1A93B5A-9038-F6AD-16FB-85DBA94E7C01}"/>
              </a:ext>
            </a:extLst>
          </p:cNvPr>
          <p:cNvPicPr>
            <a:picLocks noChangeAspect="1"/>
          </p:cNvPicPr>
          <p:nvPr/>
        </p:nvPicPr>
        <p:blipFill>
          <a:blip r:embed="rId4"/>
          <a:stretch>
            <a:fillRect/>
          </a:stretch>
        </p:blipFill>
        <p:spPr>
          <a:xfrm>
            <a:off x="1508620" y="4242529"/>
            <a:ext cx="4407015" cy="2478946"/>
          </a:xfrm>
          <a:prstGeom prst="rect">
            <a:avLst/>
          </a:prstGeom>
        </p:spPr>
      </p:pic>
    </p:spTree>
    <p:extLst>
      <p:ext uri="{BB962C8B-B14F-4D97-AF65-F5344CB8AC3E}">
        <p14:creationId xmlns:p14="http://schemas.microsoft.com/office/powerpoint/2010/main" val="35715163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32731C-311B-46F7-A865-6C3AF6B09A47}"/>
              </a:ext>
            </a:extLst>
          </p:cNvPr>
          <p:cNvSpPr>
            <a:spLocks noGrp="1"/>
          </p:cNvSpPr>
          <p:nvPr>
            <p:ph type="title"/>
          </p:nvPr>
        </p:nvSpPr>
        <p:spPr>
          <a:xfrm>
            <a:off x="260059" y="369116"/>
            <a:ext cx="6213766" cy="587227"/>
          </a:xfrm>
        </p:spPr>
        <p:txBody>
          <a:bodyPr/>
          <a:lstStyle/>
          <a:p>
            <a:r>
              <a:rPr lang="el-GR">
                <a:latin typeface="Times New Roman" panose="02020603050405020304" pitchFamily="18" charset="0"/>
                <a:cs typeface="Times New Roman" panose="02020603050405020304" pitchFamily="18" charset="0"/>
              </a:rPr>
              <a:t>Η ΖΩΗ ΣΤΟ ΝΗΣΙ </a:t>
            </a:r>
            <a:r>
              <a:rPr lang="en-US">
                <a:latin typeface="Times New Roman" panose="02020603050405020304" pitchFamily="18" charset="0"/>
                <a:cs typeface="Times New Roman" panose="02020603050405020304" pitchFamily="18" charset="0"/>
              </a:rPr>
              <a:t>ZAVODOVSKI</a:t>
            </a:r>
          </a:p>
        </p:txBody>
      </p:sp>
      <p:sp>
        <p:nvSpPr>
          <p:cNvPr id="3" name="Text Placeholder 2">
            <a:extLst>
              <a:ext uri="{FF2B5EF4-FFF2-40B4-BE49-F238E27FC236}">
                <a16:creationId xmlns:a16="http://schemas.microsoft.com/office/drawing/2014/main" id="{9D5232F9-FD00-464A-9F17-619C91AEF8F3}"/>
              </a:ext>
            </a:extLst>
          </p:cNvPr>
          <p:cNvSpPr>
            <a:spLocks noGrp="1"/>
          </p:cNvSpPr>
          <p:nvPr>
            <p:ph type="body" idx="1"/>
          </p:nvPr>
        </p:nvSpPr>
        <p:spPr>
          <a:xfrm>
            <a:off x="260059" y="956345"/>
            <a:ext cx="6904139" cy="5400006"/>
          </a:xfrm>
        </p:spPr>
        <p:txBody>
          <a:bodyPr>
            <a:normAutofit/>
          </a:bodyPr>
          <a:lstStyle/>
          <a:p>
            <a:r>
              <a:rPr lang="el-GR" sz="1500">
                <a:latin typeface="Times New Roman" panose="02020603050405020304" pitchFamily="18" charset="0"/>
                <a:cs typeface="Times New Roman" panose="02020603050405020304" pitchFamily="18" charset="0"/>
              </a:rPr>
              <a:t>   Η ζωή για τους πιγκουίνους του νησιού είναι ένας καθημερινός άθλος επιβίωσης. Λόγω της απουσίας κάθε μορφής ζωής, τα πτηνά αναγκάζονται να αναζητήσουν την τροφή τους στη θάλασσα, ακολουθόντας ένα ταξίδι δεκάδων χιλιομέτρων με συχνό κόστος την ζωή τους:</a:t>
            </a:r>
          </a:p>
          <a:p>
            <a:pPr marL="285750" indent="-285750">
              <a:buFont typeface="Arial" panose="020B0604020202020204" pitchFamily="34" charset="0"/>
              <a:buChar char="•"/>
            </a:pPr>
            <a:r>
              <a:rPr lang="el-GR" sz="1500" b="0" i="0" u="none" strike="noStrike">
                <a:solidFill>
                  <a:srgbClr val="000000"/>
                </a:solidFill>
                <a:effectLst/>
                <a:latin typeface="Times New Roman" panose="02020603050405020304" pitchFamily="18" charset="0"/>
              </a:rPr>
              <a:t>Οι ταχείες ριπές αέρα και οι διαρκείς βροχοπτώσεις που προέρχονται από την Ανταρκτική αποπροσανατολίζουν τους πιγκουίνους, με αποτέλεσμα πολλοί από αυτούς να τραυματίζονται κατά την κατάδυσή τους, ενώ σε αρκετές περιπτώσεις ο θάνατος από την πρόσκρουση με τα βράχια είναι σχεδόν βέβαιος.</a:t>
            </a:r>
          </a:p>
          <a:p>
            <a:pPr marL="285750" indent="-285750">
              <a:buFont typeface="Arial" panose="020B0604020202020204" pitchFamily="34" charset="0"/>
              <a:buChar char="•"/>
            </a:pPr>
            <a:r>
              <a:rPr lang="el-GR" sz="1600" b="0" i="0" u="none" strike="noStrike">
                <a:solidFill>
                  <a:srgbClr val="000000"/>
                </a:solidFill>
                <a:effectLst/>
                <a:latin typeface="Times New Roman" panose="02020603050405020304" pitchFamily="18" charset="0"/>
              </a:rPr>
              <a:t>Οι δυσκολίες δεν σταματούν εδώ, καθώς οι πιγκουίνοι, ύστερα από το πολύωρο κυνήγι τους πρέπει να αναρριχηθούν τα απότομα βράχια προκειμένου να φτάσουν την αποικία, όπου και βρίσκονται τα μικρά τους. Ακόμα, βρίσκονται αντιμέτωποι με ένα ασύλληπτα συγκλονιστικό πλήθος από άλλους πιγκουίνους, οπότε η αναζήτηση των μικρών τους είναι μια πολύωρη και εξουθενωτική διαδικασία. Ο κάθε γονιός - πιγκουίνος πρέπει κυριολεκτικά να αναζητήσει για να θρέψει τα μωρά του ανάμεσα σε ένα πλήθος από 1 εκατομμύριο πτηνά και στην πλειοψηφία των περιπτώσεων θα κάνει αυτή την αναζήτηση όντας πληγωμένος και εξαντλημένος.</a:t>
            </a:r>
          </a:p>
          <a:p>
            <a:pPr marL="285750" indent="-285750">
              <a:buFont typeface="Arial" panose="020B0604020202020204" pitchFamily="34" charset="0"/>
              <a:buChar char="•"/>
            </a:pPr>
            <a:endParaRPr lang="el-GR" b="0" i="0" u="none" strike="noStrike">
              <a:solidFill>
                <a:srgbClr val="000000"/>
              </a:solidFill>
              <a:effectLst/>
              <a:latin typeface="Times New Roman" panose="02020603050405020304" pitchFamily="18" charset="0"/>
            </a:endParaRPr>
          </a:p>
          <a:p>
            <a:pPr marL="285750" indent="-285750">
              <a:buFont typeface="Arial" panose="020B0604020202020204" pitchFamily="34" charset="0"/>
              <a:buChar char="•"/>
            </a:pPr>
            <a:endParaRPr lang="el-GR" b="0" i="0" u="none" strike="noStrike">
              <a:solidFill>
                <a:srgbClr val="000000"/>
              </a:solidFill>
              <a:effectLst/>
              <a:latin typeface="Times New Roman" panose="02020603050405020304" pitchFamily="18" charset="0"/>
            </a:endParaRPr>
          </a:p>
          <a:p>
            <a:pPr marL="285750" indent="-285750">
              <a:buFont typeface="Arial" panose="020B0604020202020204" pitchFamily="34" charset="0"/>
              <a:buChar char="•"/>
            </a:pPr>
            <a:endParaRPr lang="el-GR">
              <a:latin typeface="Times New Roman" panose="02020603050405020304" pitchFamily="18" charset="0"/>
              <a:cs typeface="Times New Roman" panose="02020603050405020304" pitchFamily="18" charset="0"/>
            </a:endParaRPr>
          </a:p>
        </p:txBody>
      </p:sp>
      <p:sp>
        <p:nvSpPr>
          <p:cNvPr id="5" name="Footer Placeholder 4">
            <a:extLst>
              <a:ext uri="{FF2B5EF4-FFF2-40B4-BE49-F238E27FC236}">
                <a16:creationId xmlns:a16="http://schemas.microsoft.com/office/drawing/2014/main" id="{8D51ED20-04D4-4894-B0C2-9C541A61A734}"/>
              </a:ext>
            </a:extLst>
          </p:cNvPr>
          <p:cNvSpPr>
            <a:spLocks noGrp="1"/>
          </p:cNvSpPr>
          <p:nvPr>
            <p:ph type="ftr" sz="quarter" idx="11"/>
          </p:nvPr>
        </p:nvSpPr>
        <p:spPr>
          <a:xfrm>
            <a:off x="2463800" y="6356350"/>
            <a:ext cx="3479800" cy="365125"/>
          </a:xfrm>
        </p:spPr>
        <p:txBody>
          <a:bodyPr/>
          <a:lstStyle/>
          <a:p>
            <a:endParaRPr lang="en-US"/>
          </a:p>
        </p:txBody>
      </p:sp>
      <p:sp>
        <p:nvSpPr>
          <p:cNvPr id="6" name="Slide Number Placeholder 5">
            <a:extLst>
              <a:ext uri="{FF2B5EF4-FFF2-40B4-BE49-F238E27FC236}">
                <a16:creationId xmlns:a16="http://schemas.microsoft.com/office/drawing/2014/main" id="{7BC1787E-7110-4989-B0B8-DD4E0ACC09DF}"/>
              </a:ext>
            </a:extLst>
          </p:cNvPr>
          <p:cNvSpPr>
            <a:spLocks noGrp="1"/>
          </p:cNvSpPr>
          <p:nvPr>
            <p:ph type="sldNum" sz="quarter" idx="12"/>
          </p:nvPr>
        </p:nvSpPr>
        <p:spPr>
          <a:xfrm>
            <a:off x="8610600" y="6356350"/>
            <a:ext cx="2743200" cy="365125"/>
          </a:xfrm>
        </p:spPr>
        <p:txBody>
          <a:bodyPr/>
          <a:lstStyle/>
          <a:p>
            <a:endParaRPr lang="en-US"/>
          </a:p>
        </p:txBody>
      </p:sp>
      <p:pic>
        <p:nvPicPr>
          <p:cNvPr id="8" name="Picture 7" descr="A penguin on a rock in the ocean&#10;&#10;Description automatically generated">
            <a:extLst>
              <a:ext uri="{FF2B5EF4-FFF2-40B4-BE49-F238E27FC236}">
                <a16:creationId xmlns:a16="http://schemas.microsoft.com/office/drawing/2014/main" id="{554DE670-DE26-6128-F607-69CF1DF087BD}"/>
              </a:ext>
            </a:extLst>
          </p:cNvPr>
          <p:cNvPicPr>
            <a:picLocks noChangeAspect="1"/>
          </p:cNvPicPr>
          <p:nvPr/>
        </p:nvPicPr>
        <p:blipFill>
          <a:blip r:embed="rId2"/>
          <a:stretch>
            <a:fillRect/>
          </a:stretch>
        </p:blipFill>
        <p:spPr>
          <a:xfrm>
            <a:off x="8117417" y="0"/>
            <a:ext cx="4081024" cy="2295577"/>
          </a:xfrm>
          <a:prstGeom prst="rect">
            <a:avLst/>
          </a:prstGeom>
        </p:spPr>
      </p:pic>
      <p:pic>
        <p:nvPicPr>
          <p:cNvPr id="11" name="Picture 10" descr="Penguins on a rock&#10;&#10;Description automatically generated">
            <a:extLst>
              <a:ext uri="{FF2B5EF4-FFF2-40B4-BE49-F238E27FC236}">
                <a16:creationId xmlns:a16="http://schemas.microsoft.com/office/drawing/2014/main" id="{CFC68DB9-03D1-1A6F-A04C-5566867A5273}"/>
              </a:ext>
            </a:extLst>
          </p:cNvPr>
          <p:cNvPicPr>
            <a:picLocks noChangeAspect="1"/>
          </p:cNvPicPr>
          <p:nvPr/>
        </p:nvPicPr>
        <p:blipFill>
          <a:blip r:embed="rId3"/>
          <a:stretch>
            <a:fillRect/>
          </a:stretch>
        </p:blipFill>
        <p:spPr>
          <a:xfrm>
            <a:off x="8117417" y="2293508"/>
            <a:ext cx="4044660" cy="2268916"/>
          </a:xfrm>
          <a:prstGeom prst="rect">
            <a:avLst/>
          </a:prstGeom>
        </p:spPr>
      </p:pic>
      <p:pic>
        <p:nvPicPr>
          <p:cNvPr id="13" name="Picture 12" descr="A penguin jumping out of the water&#10;&#10;Description automatically generated">
            <a:extLst>
              <a:ext uri="{FF2B5EF4-FFF2-40B4-BE49-F238E27FC236}">
                <a16:creationId xmlns:a16="http://schemas.microsoft.com/office/drawing/2014/main" id="{D5FFD890-1CEB-F017-C7DE-6E519D12F639}"/>
              </a:ext>
            </a:extLst>
          </p:cNvPr>
          <p:cNvPicPr>
            <a:picLocks noChangeAspect="1"/>
          </p:cNvPicPr>
          <p:nvPr/>
        </p:nvPicPr>
        <p:blipFill>
          <a:blip r:embed="rId4"/>
          <a:stretch>
            <a:fillRect/>
          </a:stretch>
        </p:blipFill>
        <p:spPr>
          <a:xfrm>
            <a:off x="8117417" y="4564492"/>
            <a:ext cx="4074583" cy="2293508"/>
          </a:xfrm>
          <a:prstGeom prst="rect">
            <a:avLst/>
          </a:prstGeom>
        </p:spPr>
      </p:pic>
    </p:spTree>
    <p:extLst>
      <p:ext uri="{BB962C8B-B14F-4D97-AF65-F5344CB8AC3E}">
        <p14:creationId xmlns:p14="http://schemas.microsoft.com/office/powerpoint/2010/main" val="38842583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E5F11-B7B9-4B80-8C6A-A8A7A7190B77}"/>
              </a:ext>
            </a:extLst>
          </p:cNvPr>
          <p:cNvSpPr>
            <a:spLocks noGrp="1"/>
          </p:cNvSpPr>
          <p:nvPr>
            <p:ph type="ctrTitle"/>
          </p:nvPr>
        </p:nvSpPr>
        <p:spPr>
          <a:xfrm>
            <a:off x="6991350" y="385894"/>
            <a:ext cx="4179570" cy="620785"/>
          </a:xfrm>
        </p:spPr>
        <p:txBody>
          <a:bodyPr/>
          <a:lstStyle/>
          <a:p>
            <a:r>
              <a:rPr lang="el-GR">
                <a:latin typeface="Times New Roman" panose="02020603050405020304" pitchFamily="18" charset="0"/>
                <a:cs typeface="Times New Roman" panose="02020603050405020304" pitchFamily="18" charset="0"/>
              </a:rPr>
              <a:t>ΤΟ ΖΗΤΗΜΑ</a:t>
            </a:r>
            <a:endParaRPr lang="en-US">
              <a:latin typeface="Times New Roman" panose="02020603050405020304" pitchFamily="18" charset="0"/>
              <a:cs typeface="Times New Roman" panose="02020603050405020304" pitchFamily="18" charset="0"/>
            </a:endParaRPr>
          </a:p>
        </p:txBody>
      </p:sp>
      <p:sp>
        <p:nvSpPr>
          <p:cNvPr id="3" name="Subtitle 2">
            <a:extLst>
              <a:ext uri="{FF2B5EF4-FFF2-40B4-BE49-F238E27FC236}">
                <a16:creationId xmlns:a16="http://schemas.microsoft.com/office/drawing/2014/main" id="{DA8AFAA9-633A-475C-B8ED-840A34F7294D}"/>
              </a:ext>
            </a:extLst>
          </p:cNvPr>
          <p:cNvSpPr>
            <a:spLocks noGrp="1"/>
          </p:cNvSpPr>
          <p:nvPr>
            <p:ph type="subTitle" idx="1"/>
          </p:nvPr>
        </p:nvSpPr>
        <p:spPr>
          <a:xfrm>
            <a:off x="6096000" y="1258349"/>
            <a:ext cx="5841534" cy="4773335"/>
          </a:xfrm>
        </p:spPr>
        <p:txBody>
          <a:bodyPr vert="horz" lIns="91440" tIns="45720" rIns="91440" bIns="45720" rtlCol="0" anchor="t">
            <a:normAutofit lnSpcReduction="10000"/>
          </a:bodyPr>
          <a:lstStyle/>
          <a:p>
            <a:r>
              <a:rPr lang="el-GR" dirty="0"/>
              <a:t>   </a:t>
            </a:r>
            <a:r>
              <a:rPr lang="el-GR" dirty="0">
                <a:latin typeface="Times New Roman"/>
                <a:cs typeface="Times New Roman"/>
              </a:rPr>
              <a:t>Τα γεγονότα που διαδραματίζονται στο οικοσύστημα του νησιού </a:t>
            </a:r>
            <a:r>
              <a:rPr lang="en-US" dirty="0" err="1">
                <a:latin typeface="Times New Roman"/>
                <a:cs typeface="Times New Roman"/>
              </a:rPr>
              <a:t>Zavodovski</a:t>
            </a:r>
            <a:r>
              <a:rPr lang="en-US" dirty="0">
                <a:latin typeface="Times New Roman"/>
                <a:cs typeface="Times New Roman"/>
              </a:rPr>
              <a:t>, </a:t>
            </a:r>
            <a:r>
              <a:rPr lang="el-GR" dirty="0">
                <a:latin typeface="Times New Roman"/>
                <a:cs typeface="Times New Roman"/>
              </a:rPr>
              <a:t>αποτελούν συνέπεια μιας τάσης των ζώων του πλανήτη για μετανάστευση, για την απομάκρυνσή τους από τις φυσικές εκτάσεις γης που κυριεύει και εκμεταλλεύεται ολοένα και περισσότερο ο άνθρωπος. Όπως συμβαίνει και σε αμέτρητα άλλα επικύνδυνα σημεία της Γης, το </a:t>
            </a:r>
            <a:r>
              <a:rPr lang="en-US" dirty="0" err="1">
                <a:latin typeface="Times New Roman"/>
                <a:cs typeface="Times New Roman"/>
              </a:rPr>
              <a:t>Zavodovski</a:t>
            </a:r>
            <a:r>
              <a:rPr lang="en-US" dirty="0">
                <a:latin typeface="Times New Roman"/>
                <a:cs typeface="Times New Roman"/>
              </a:rPr>
              <a:t> </a:t>
            </a:r>
            <a:r>
              <a:rPr lang="el-GR" dirty="0">
                <a:latin typeface="Times New Roman"/>
                <a:cs typeface="Times New Roman"/>
              </a:rPr>
              <a:t>δεν είναι το φυσικό περιβάλλον των πιγκουίνων που το κατοικούν, αλλά αποτελεί ένα προσωρινό μέρος «ανάπαυσης» από τις ανθώπινες καταστροφές. Στη σύγχρονη περίοδο που διαβαίνουμε, με τον άνθρωπο να επεμβαίνει ενεργά σε κάθε πιθανό περιβάλλον, τα ζώα αναγκάζονται να θυσιάσουν την υγεία τους, αναζητώντας απομακρυσμένες τοποθεσίες μακριά από την επιρροή του ανθρώπου, επιλέγοντας την διαβίωση κάτω από τις πιο αντίξοες και δυσχερές συνθήκες. </a:t>
            </a:r>
            <a:endParaRPr lang="en-US" dirty="0">
              <a:latin typeface="Times New Roman" panose="02020603050405020304" pitchFamily="18" charset="0"/>
              <a:cs typeface="Times New Roman" panose="02020603050405020304" pitchFamily="18" charset="0"/>
            </a:endParaRPr>
          </a:p>
          <a:p>
            <a:r>
              <a:rPr lang="el-GR" dirty="0">
                <a:latin typeface="Times New Roman"/>
                <a:cs typeface="Times New Roman"/>
              </a:rPr>
              <a:t>   Στόχος μας με την επιλογή αυτού του περιβαλλοντικού προβλήματος είναι να θίξουμε την μετανάστευση των ζώων σε περιοχές όπου το ανθρώπινο αποτύπωμα είναι μηδαμινό και τις αντίξοες συνθήκες κάτω από τις οποίες αναγκάζονται να ζουν. Αυτό το πρόβλημα επικρατεί για χρόνια και οι κυβερνήσεις δεν παίρνουν μέτρα για την αντιμετώπισή του. Όμως, η συλλογική κινητοποίηση μπορεί να εξασφαλίσει την ενεργή δράση των αρμόδιων φορέων για την ίδρυση προστατευόμενων περιοχών κατοικίας των ευάλωτων ειδών ζώων.</a:t>
            </a:r>
          </a:p>
        </p:txBody>
      </p:sp>
    </p:spTree>
    <p:extLst>
      <p:ext uri="{BB962C8B-B14F-4D97-AF65-F5344CB8AC3E}">
        <p14:creationId xmlns:p14="http://schemas.microsoft.com/office/powerpoint/2010/main" val="379728094"/>
      </p:ext>
    </p:extLst>
  </p:cSld>
  <p:clrMapOvr>
    <a:masterClrMapping/>
  </p:clrMapOvr>
</p:sld>
</file>

<file path=ppt/theme/theme1.xml><?xml version="1.0" encoding="utf-8"?>
<a:theme xmlns:a="http://schemas.openxmlformats.org/drawingml/2006/main" name="Office Theme">
  <a:themeElements>
    <a:clrScheme name="Custom 149">
      <a:dk1>
        <a:sysClr val="windowText" lastClr="000000"/>
      </a:dk1>
      <a:lt1>
        <a:sysClr val="window" lastClr="FFFFFF"/>
      </a:lt1>
      <a:dk2>
        <a:srgbClr val="44546A"/>
      </a:dk2>
      <a:lt2>
        <a:srgbClr val="E7E6E6"/>
      </a:lt2>
      <a:accent1>
        <a:srgbClr val="E9E6DF"/>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Custom 56">
      <a:majorFont>
        <a:latin typeface="Tenorite"/>
        <a:ea typeface=""/>
        <a:cs typeface=""/>
      </a:majorFont>
      <a:minorFont>
        <a:latin typeface="Tenorite"/>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Minimalist presentation" id="{11346FDE-2DA4-453A-ACF7-41117CE5C235}" vid="{A628C74B-DC45-4C37-9A15-B37206CA456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Image xmlns="71af3243-3dd4-4a8d-8c0d-dd76da1f02a5">
      <Url xsi:nil="true"/>
      <Description xsi:nil="true"/>
    </Image>
    <Status xmlns="71af3243-3dd4-4a8d-8c0d-dd76da1f02a5">Not started</Status>
    <_ip_UnifiedCompliancePolicyProperties xmlns="http://schemas.microsoft.com/sharepoint/v3" xsi:nil="true"/>
    <ImageTagsTaxHTField xmlns="71af3243-3dd4-4a8d-8c0d-dd76da1f02a5">
      <Terms xmlns="http://schemas.microsoft.com/office/infopath/2007/PartnerControls"/>
    </ImageTagsTaxHTField>
    <TaxCatchAll xmlns="230e9df3-be65-4c73-a93b-d1236ebd677e" xsi:nil="true"/>
    <MediaServiceKeyPoints xmlns="71af3243-3dd4-4a8d-8c0d-dd76da1f02a5" xsi:nil="true"/>
    <Background xmlns="71af3243-3dd4-4a8d-8c0d-dd76da1f02a5">false</Background>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79F111ED35F8CC479449609E8A0923A6" ma:contentTypeVersion="28" ma:contentTypeDescription="Create a new document." ma:contentTypeScope="" ma:versionID="60f5a4f2d2b0abadcf532d48ebf9cb71">
  <xsd:schema xmlns:xsd="http://www.w3.org/2001/XMLSchema" xmlns:xs="http://www.w3.org/2001/XMLSchema" xmlns:p="http://schemas.microsoft.com/office/2006/metadata/properties" xmlns:ns1="http://schemas.microsoft.com/sharepoint/v3" xmlns:ns2="71af3243-3dd4-4a8d-8c0d-dd76da1f02a5" xmlns:ns3="16c05727-aa75-4e4a-9b5f-8a80a1165891" xmlns:ns4="230e9df3-be65-4c73-a93b-d1236ebd677e" targetNamespace="http://schemas.microsoft.com/office/2006/metadata/properties" ma:root="true" ma:fieldsID="7dd78129e6a1811f84807ad11c651531" ns1:_="" ns2:_="" ns3:_="" ns4:_="">
    <xsd:import namespace="http://schemas.microsoft.com/sharepoint/v3"/>
    <xsd:import namespace="71af3243-3dd4-4a8d-8c0d-dd76da1f02a5"/>
    <xsd:import namespace="16c05727-aa75-4e4a-9b5f-8a80a1165891"/>
    <xsd:import namespace="230e9df3-be65-4c73-a93b-d1236ebd677e"/>
    <xsd:element name="properties">
      <xsd:complexType>
        <xsd:sequence>
          <xsd:element name="documentManagement">
            <xsd:complexType>
              <xsd:all>
                <xsd:element ref="ns2:Status" minOccurs="0"/>
                <xsd:element ref="ns2:Image" minOccurs="0"/>
                <xsd:element ref="ns2:MediaServiceMetadata" minOccurs="0"/>
                <xsd:element ref="ns2:MediaServiceFastMetadata" minOccurs="0"/>
                <xsd:element ref="ns2:MediaServiceOCR" minOccurs="0"/>
                <xsd:element ref="ns2:MediaServiceAutoTags" minOccurs="0"/>
                <xsd:element ref="ns2:MediaServiceEventHashCode" minOccurs="0"/>
                <xsd:element ref="ns2:MediaServiceGenerationTime" minOccurs="0"/>
                <xsd:element ref="ns3:SharedWithUsers" minOccurs="0"/>
                <xsd:element ref="ns3:SharedWithDetails" minOccurs="0"/>
                <xsd:element ref="ns2:MediaServiceAutoKeyPoints" minOccurs="0"/>
                <xsd:element ref="ns2:MediaServiceKeyPoints" minOccurs="0"/>
                <xsd:element ref="ns2:MediaServiceDateTaken" minOccurs="0"/>
                <xsd:element ref="ns1:_ip_UnifiedCompliancePolicyProperties" minOccurs="0"/>
                <xsd:element ref="ns1:_ip_UnifiedCompliancePolicyUIAction" minOccurs="0"/>
                <xsd:element ref="ns4:TaxCatchAll" minOccurs="0"/>
                <xsd:element ref="ns2:ImageTagsTaxHTField" minOccurs="0"/>
                <xsd:element ref="ns2:MediaServiceLocation" minOccurs="0"/>
                <xsd:element ref="ns2:MediaLengthInSeconds" minOccurs="0"/>
                <xsd:element ref="ns2:Background" minOccurs="0"/>
                <xsd:element ref="ns2:MediaServiceSearchProperties" minOccurs="0"/>
                <xsd:element ref="ns2:MediaServiceDocTags" minOccurs="0"/>
                <xsd:element ref="ns2:MediaServiceObjectDetectorVersions" minOccurs="0"/>
                <xsd:element ref="ns2:MediaServiceSystemTag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0" nillable="true" ma:displayName="Unified Compliance Policy Properties" ma:hidden="true" ma:internalName="_ip_UnifiedCompliancePolicyProperties" ma:readOnly="false">
      <xsd:simpleType>
        <xsd:restriction base="dms:Note"/>
      </xsd:simpleType>
    </xsd:element>
    <xsd:element name="_ip_UnifiedCompliancePolicyUIAction" ma:index="21" nillable="true" ma:displayName="Unified Compliance Policy UI Action" ma:hidden="true" ma:internalName="_ip_UnifiedCompliancePolicyUIAction" ma:readOnly="fals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1af3243-3dd4-4a8d-8c0d-dd76da1f02a5" elementFormDefault="qualified">
    <xsd:import namespace="http://schemas.microsoft.com/office/2006/documentManagement/types"/>
    <xsd:import namespace="http://schemas.microsoft.com/office/infopath/2007/PartnerControls"/>
    <xsd:element name="Status" ma:index="2" nillable="true" ma:displayName="Status" ma:default="Not started" ma:format="Dropdown" ma:internalName="Status" ma:readOnly="false">
      <xsd:simpleType>
        <xsd:restriction base="dms:Choice">
          <xsd:enumeration value="Not started"/>
          <xsd:enumeration value="In Progress"/>
          <xsd:enumeration value="Completed"/>
        </xsd:restriction>
      </xsd:simpleType>
    </xsd:element>
    <xsd:element name="Image" ma:index="3" nillable="true" ma:displayName="Image" ma:format="Image" ma:internalName="Image"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CR" ma:index="10" nillable="true" ma:displayName="MediaServiceOCR" ma:hidden="true" ma:internalName="MediaServiceOCR" ma:readOnly="true">
      <xsd:simpleType>
        <xsd:restriction base="dms:Note"/>
      </xsd:simpleType>
    </xsd:element>
    <xsd:element name="MediaServiceAutoTags" ma:index="11" nillable="true" ma:displayName="MediaServiceAutoTags" ma:hidden="true" ma:internalName="MediaServiceAutoTags"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hidden="true" ma:internalName="MediaServiceKeyPoints" ma:readOnly="false">
      <xsd:simpleType>
        <xsd:restriction base="dms:Note"/>
      </xsd:simpleType>
    </xsd:element>
    <xsd:element name="MediaServiceDateTaken" ma:index="18" nillable="true" ma:displayName="MediaServiceDateTaken" ma:hidden="true" ma:internalName="MediaServiceDateTaken" ma:readOnly="true">
      <xsd:simpleType>
        <xsd:restriction base="dms:Text"/>
      </xsd:simpleType>
    </xsd:element>
    <xsd:element name="ImageTagsTaxHTField" ma:index="25" nillable="true" ma:taxonomy="true" ma:internalName="ImageTagsTaxHTField" ma:taxonomyFieldName="MediaServiceImageTags" ma:displayName="Image Tags" ma:readOnly="false" ma:fieldId="{5cf76f15-5ced-4ddc-b409-7134ff3c332f}" ma:taxonomyMulti="true" ma:sspId="e385fb40-52d4-4fae-9c5b-3e8ff8a5878e" ma:termSetId="09814cd3-568e-fe90-9814-8d621ff8fb84" ma:anchorId="fba54fb3-c3e1-fe81-a776-ca4b69148c4d" ma:open="true" ma:isKeyword="false">
      <xsd:complexType>
        <xsd:sequence>
          <xsd:element ref="pc:Terms" minOccurs="0" maxOccurs="1"/>
        </xsd:sequence>
      </xsd:complexType>
    </xsd:element>
    <xsd:element name="MediaServiceLocation" ma:index="26" nillable="true" ma:displayName="Location" ma:hidden="true" ma:internalName="MediaServiceLocation" ma:readOnly="true">
      <xsd:simpleType>
        <xsd:restriction base="dms:Text"/>
      </xsd:simpleType>
    </xsd:element>
    <xsd:element name="MediaLengthInSeconds" ma:index="27" nillable="true" ma:displayName="MediaLengthInSeconds" ma:hidden="true" ma:internalName="MediaLengthInSeconds" ma:readOnly="true">
      <xsd:simpleType>
        <xsd:restriction base="dms:Unknown"/>
      </xsd:simpleType>
    </xsd:element>
    <xsd:element name="Background" ma:index="28" nillable="true" ma:displayName="Background" ma:default="0" ma:format="Dropdown" ma:internalName="Background">
      <xsd:simpleType>
        <xsd:restriction base="dms:Boolean"/>
      </xsd:simpleType>
    </xsd:element>
    <xsd:element name="MediaServiceSearchProperties" ma:index="29" nillable="true" ma:displayName="MediaServiceSearchProperties" ma:hidden="true" ma:internalName="MediaServiceSearchProperties" ma:readOnly="true">
      <xsd:simpleType>
        <xsd:restriction base="dms:Note"/>
      </xsd:simpleType>
    </xsd:element>
    <xsd:element name="MediaServiceDocTags" ma:index="30" nillable="true" ma:displayName="MediaServiceDocTags" ma:hidden="true" ma:internalName="MediaServiceDocTags" ma:readOnly="true">
      <xsd:simpleType>
        <xsd:restriction base="dms:Note"/>
      </xsd:simpleType>
    </xsd:element>
    <xsd:element name="MediaServiceObjectDetectorVersions" ma:index="31" nillable="true" ma:displayName="MediaServiceObjectDetectorVersions" ma:description="" ma:hidden="true" ma:indexed="true" ma:internalName="MediaServiceObjectDetectorVersions" ma:readOnly="true">
      <xsd:simpleType>
        <xsd:restriction base="dms:Text"/>
      </xsd:simpleType>
    </xsd:element>
    <xsd:element name="MediaServiceSystemTags" ma:index="32" nillable="true" ma:displayName="MediaServiceSystemTags" ma:hidden="true" ma:internalName="MediaServiceSystemTag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6c05727-aa75-4e4a-9b5f-8a80a1165891" elementFormDefault="qualified">
    <xsd:import namespace="http://schemas.microsoft.com/office/2006/documentManagement/types"/>
    <xsd:import namespace="http://schemas.microsoft.com/office/infopath/2007/PartnerControls"/>
    <xsd:element name="SharedWithUsers" ma:index="14"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hidden="true" ma:internalName="SharedWithDetail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23" nillable="true" ma:displayName="Taxonomy Catch All Column" ma:hidden="true" ma:list="{3f6bfcbc-3db3-4ae6-bd76-326f0798ad28}" ma:internalName="TaxCatchAll" ma:readOnly="false" ma:showField="CatchAllData" ma:web="16c05727-aa75-4e4a-9b5f-8a80a1165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CC7F809-A434-4A8D-A127-1C50C2DB3890}">
  <ds:schemaRefs>
    <ds:schemaRef ds:uri="230e9df3-be65-4c73-a93b-d1236ebd677e"/>
    <ds:schemaRef ds:uri="71af3243-3dd4-4a8d-8c0d-dd76da1f02a5"/>
    <ds:schemaRef ds:uri="http://schemas.microsoft.com/office/2006/metadata/properties"/>
    <ds:schemaRef ds:uri="http://schemas.microsoft.com/office/infopath/2007/PartnerControls"/>
    <ds:schemaRef ds:uri="http://schemas.microsoft.com/sharepoint/v3"/>
  </ds:schemaRefs>
</ds:datastoreItem>
</file>

<file path=customXml/itemProps2.xml><?xml version="1.0" encoding="utf-8"?>
<ds:datastoreItem xmlns:ds="http://schemas.openxmlformats.org/officeDocument/2006/customXml" ds:itemID="{00E6EE1E-660B-46C6-AC21-8E505FB9574F}">
  <ds:schemaRefs>
    <ds:schemaRef ds:uri="16c05727-aa75-4e4a-9b5f-8a80a1165891"/>
    <ds:schemaRef ds:uri="230e9df3-be65-4c73-a93b-d1236ebd677e"/>
    <ds:schemaRef ds:uri="71af3243-3dd4-4a8d-8c0d-dd76da1f02a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BD5826B4-4DD2-4A9B-8D6D-E91CF9C2316C}">
  <ds:schemaRefs>
    <ds:schemaRef ds:uri="http://schemas.microsoft.com/sharepoint/v3/contenttype/forms"/>
  </ds:schemaRefs>
</ds:datastoreItem>
</file>

<file path=docMetadata/LabelInfo.xml><?xml version="1.0" encoding="utf-8"?>
<clbl:labelList xmlns:clbl="http://schemas.microsoft.com/office/2020/mipLabelMetadata"/>
</file>

<file path=docProps/app.xml><?xml version="1.0" encoding="utf-8"?>
<Properties xmlns="http://schemas.openxmlformats.org/officeDocument/2006/extended-properties" xmlns:vt="http://schemas.openxmlformats.org/officeDocument/2006/docPropsVTypes">
  <Template>Minimalist presentation</Template>
  <TotalTime>0</TotalTime>
  <Words>626</Words>
  <Application>Microsoft Office PowerPoint</Application>
  <PresentationFormat>Widescreen</PresentationFormat>
  <Paragraphs>24</Paragraphs>
  <Slides>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Cambria Math</vt:lpstr>
      <vt:lpstr>Tenorite</vt:lpstr>
      <vt:lpstr>Times New Roman</vt:lpstr>
      <vt:lpstr>Office Theme</vt:lpstr>
      <vt:lpstr>Οι πιγκουινοι του νησιου zavodovski</vt:lpstr>
      <vt:lpstr>ΤΟ ΠΡΟΒΛΗΜΑ</vt:lpstr>
      <vt:lpstr>Η ΖΩΗ ΣΤΟ ΝΗΣΙ ZAVODOVSKI</vt:lpstr>
      <vt:lpstr>Η ΖΩΗ ΣΤΟ ΝΗΣΙ ZAVODOVSKI</vt:lpstr>
      <vt:lpstr>ΤΟ ΖΗΤΗΜΑ</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Οι πιγκουινοι του νησιου zavodovski</dc:title>
  <dc:creator>Άγγελος Γιαννής</dc:creator>
  <cp:lastModifiedBy>Άγγελος Γιαννής</cp:lastModifiedBy>
  <cp:revision>1</cp:revision>
  <dcterms:created xsi:type="dcterms:W3CDTF">2023-12-12T09:18:56Z</dcterms:created>
  <dcterms:modified xsi:type="dcterms:W3CDTF">2023-12-15T06:22:59Z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0x01010079F111ED35F8CC479449609E8A0923A6</vt:lpwstr>
  </property>
  <property fmtid="{D5CDD505-2E9C-101B-9397-08002B2CF9AE}" pid="3" name="MediaServiceImageTags">
    <vt:lpwstr/>
  </property>
</Properties>
</file>